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E1E4EA-7D71-4E44-B940-DEBD96C49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3FE373C-A0F3-43EC-BE6B-53E23D724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21BF4FA-6030-4E75-B455-7536078B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B5B-4D88-4721-81AB-1DA99A4A5195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21D0C2-7E5F-4806-8CF8-FDB93486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6E39DA-EF51-468B-954B-E8B6B262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B012-A2D6-47C6-845E-5DDCE32C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37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409B9E-6F67-4877-A6DB-88B09C3E5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0B80914-B6C6-41E1-9219-6EEDE6646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84E0604-6CA5-4498-8F9A-938844D7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B5B-4D88-4721-81AB-1DA99A4A5195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84F07D-9F19-4BA4-82F9-0930910A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D93CECF-1722-447E-8724-269ED8D0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B012-A2D6-47C6-845E-5DDCE32C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132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B702752-0FE2-421D-AC01-ADA6E0506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44BED0D-947F-4784-A590-0CF1B8F7C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6036C22-9D4C-45B5-94FC-3A94BD7E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B5B-4D88-4721-81AB-1DA99A4A5195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F6FBFE-EEF3-495E-8F45-089F1703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C64A64-945E-4156-96FC-3DF6C9B5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B012-A2D6-47C6-845E-5DDCE32C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902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D41EB4-D84D-483D-AE0F-66EDDFC4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CD4663-410A-4ACD-A3DB-2D3591014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A51253-EF89-42CA-ACD8-B9230BF8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B5B-4D88-4721-81AB-1DA99A4A5195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54072FF-1C27-4188-B72F-4C1BA1860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658010-305C-4FCD-8AAA-C4316712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B012-A2D6-47C6-845E-5DDCE32C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71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07B3D73-1863-4F07-85F3-A698CF05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B2365B2-09E1-4998-B2DF-5257D996A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CB8ECD1-0EB5-47AA-B92C-82FBC640A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B5B-4D88-4721-81AB-1DA99A4A5195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2C4D8D8-2FDA-46D0-BE06-47FA1CC8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DC50D4-AEBB-4E4C-89A2-9163A497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B012-A2D6-47C6-845E-5DDCE32C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57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310CB3-0C00-4DC1-982C-7DE8FAD9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A3E7D65-D25A-4D8C-A351-3B062881F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DED91D2-684B-4428-989B-804090632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457000E-DCC1-4938-BD69-B5587337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B5B-4D88-4721-81AB-1DA99A4A5195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11113C4-2541-47A9-AB57-1E1C23AD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4D0236E-D525-47E6-82B5-22D6B115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B012-A2D6-47C6-845E-5DDCE32C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994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EF8FE7-5267-4E4F-8D5E-CF13A50E4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452587F-464C-418A-9F4D-245289C03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D1AF1B6-64E6-4318-A87E-A39014243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0CC78FD-3FAF-45B6-B170-0EC2DBD20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6AA0F31-3E29-474C-800E-01FBB9A3D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7D0285D-27D0-4F76-82B8-9A98B2F5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B5B-4D88-4721-81AB-1DA99A4A5195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A4C675E-E943-4214-97F9-CFAAEFFD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5267656-6147-43CC-9096-D763F1F2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B012-A2D6-47C6-845E-5DDCE32C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521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D863EE-81C1-497D-B7E7-5324E3BA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71A3D98-E973-4D95-87C8-C80B72A66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B5B-4D88-4721-81AB-1DA99A4A5195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35F2EBF-837C-4D0A-A348-1F42BCBB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CBE3C5A-3CA6-4A7C-BD15-F8BFA16B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B012-A2D6-47C6-845E-5DDCE32C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448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D57D29F-C283-495B-9D50-47D3A433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B5B-4D88-4721-81AB-1DA99A4A5195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9E00374-9276-4F19-9244-6548B174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5C8B4FF-B2BE-4BAB-990E-364BA6AC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B012-A2D6-47C6-845E-5DDCE32C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923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153021-369B-41AB-9141-B8978251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83B0EF-D26E-44E3-B081-265418B54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9DE2E5E-D50A-4814-B892-AFD32ACA2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C2E15EE-B244-4C71-B624-9734366A2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B5B-4D88-4721-81AB-1DA99A4A5195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3E24E18-C872-4FE9-919C-70C4533E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71DC560-C7CD-471B-B23A-E8E7BA27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B012-A2D6-47C6-845E-5DDCE32C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73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7C1F05-5179-4B80-9D31-2DA3DB9F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F386875-ECEE-4875-B87E-D70751105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E98BCAB-F2AF-45B8-BD8D-9BB77019B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83A532E-6343-4C26-BBFE-E5FA3CAA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95B5B-4D88-4721-81AB-1DA99A4A5195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158F96B-B7CB-47B1-B2F0-45B3D746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D27AFC1-5261-44D2-9C43-6D03B6F0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B012-A2D6-47C6-845E-5DDCE32C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11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F9D3BEB-78E3-4008-83CF-ACBB43D7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BA034F4-3191-46D1-8C98-110CA5B9A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D44B5A-B618-4320-8D75-513B53851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95B5B-4D88-4721-81AB-1DA99A4A5195}" type="datetimeFigureOut">
              <a:rPr lang="hu-HU" smtClean="0"/>
              <a:t>2020. 02. 05.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01C5B2-02C6-4E0D-A493-71BC006A1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BC7C0F-C047-4A3A-82F0-8F76BAE16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4B012-A2D6-47C6-845E-5DDCE32C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58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huhu.com/2012/01/modern-tancok/" TargetMode="External"/><Relationship Id="rId7" Type="http://schemas.openxmlformats.org/officeDocument/2006/relationships/hyperlink" Target="https://www.youtube.com/watch?v=pcHNc5Ql21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yPjk-wJjEXU" TargetMode="External"/><Relationship Id="rId5" Type="http://schemas.openxmlformats.org/officeDocument/2006/relationships/hyperlink" Target="https://www.google.com/url?sa=i&amp;url=https://www.facebook.com/Jumpstylewow/&amp;psig=AOvVaw1M6pGjzYBMlEyIfdOoQw3C&amp;ust=1580841734752000&amp;source=images&amp;cd=vfe&amp;ved=0CAIQjRxqFwoTCOiW5sGEtucCFQAAAAAdAAAAABAD" TargetMode="External"/><Relationship Id="rId4" Type="http://schemas.openxmlformats.org/officeDocument/2006/relationships/hyperlink" Target="https://www.google.com/url?sa=i&amp;url=https://www.facebook.com/shuffledance.official/&amp;psig=AOvVaw2MrzOqpZYcKZV3LDmBPoXj&amp;ust=1580841707720000&amp;source=images&amp;cd=vfe&amp;ved=0CAIQjRxqFwoTCKDAh7WEtucCFQAAAAAdAAAAABA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882297-D467-412A-9C4D-7EA5A4CBB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Modern táncok röviden és tömören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1C89025-F9CA-4148-9139-64A068007D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2908" y="3509963"/>
            <a:ext cx="4786184" cy="442740"/>
          </a:xfrm>
        </p:spPr>
        <p:txBody>
          <a:bodyPr/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Készítette: Varga Albert Bence</a:t>
            </a:r>
          </a:p>
        </p:txBody>
      </p:sp>
    </p:spTree>
    <p:extLst>
      <p:ext uri="{BB962C8B-B14F-4D97-AF65-F5344CB8AC3E}">
        <p14:creationId xmlns:p14="http://schemas.microsoft.com/office/powerpoint/2010/main" val="11347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863BCE-F71C-4C7E-AC4F-FAA0003B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Tartalom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C923F67-2C13-4223-B6BD-6AEC6DC32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663" y="1690688"/>
            <a:ext cx="4088674" cy="4948419"/>
          </a:xfrm>
        </p:spPr>
        <p:txBody>
          <a:bodyPr>
            <a:normAutofit/>
          </a:bodyPr>
          <a:lstStyle/>
          <a:p>
            <a:pPr algn="ctr"/>
            <a:r>
              <a:rPr lang="hu-HU" sz="5700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Jumpstyle</a:t>
            </a:r>
            <a:endParaRPr lang="hu-HU" sz="57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hu-HU" sz="57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hu-HU" sz="5700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Shuffle</a:t>
            </a:r>
            <a:endParaRPr lang="hu-HU" sz="57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hu-HU" sz="57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hu-HU" sz="5700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DnB</a:t>
            </a:r>
            <a:endParaRPr lang="hu-HU" sz="57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hu-HU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hu-HU" sz="57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195FC5-B5C0-4257-A8AD-4A534BDD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Jumpstyle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4" name="Picture 2" descr="Képtalálatok a következőre: jumpstyle&quot;">
            <a:extLst>
              <a:ext uri="{FF2B5EF4-FFF2-40B4-BE49-F238E27FC236}">
                <a16:creationId xmlns:a16="http://schemas.microsoft.com/office/drawing/2014/main" id="{0D63A602-D10A-4FB8-9A5D-49D47C89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541" y="1282834"/>
            <a:ext cx="2052821" cy="186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3C00C6E-C7D7-45DA-8FB7-24E79D0CBFFC}"/>
              </a:ext>
            </a:extLst>
          </p:cNvPr>
          <p:cNvSpPr txBox="1"/>
          <p:nvPr/>
        </p:nvSpPr>
        <p:spPr>
          <a:xfrm>
            <a:off x="0" y="-19596"/>
            <a:ext cx="496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2845F02-D1CB-4385-9A33-AE04A0A96911}"/>
              </a:ext>
            </a:extLst>
          </p:cNvPr>
          <p:cNvSpPr txBox="1"/>
          <p:nvPr/>
        </p:nvSpPr>
        <p:spPr>
          <a:xfrm>
            <a:off x="0" y="192024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Eredet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2002 körül alakult 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Nagy basszusú és ritmusos magas hangokból áll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Dallamos refrének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Belga eredetű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89E8F9C-A2A4-4202-8EED-3A1E75F583BE}"/>
              </a:ext>
            </a:extLst>
          </p:cNvPr>
          <p:cNvSpPr txBox="1"/>
          <p:nvPr/>
        </p:nvSpPr>
        <p:spPr>
          <a:xfrm>
            <a:off x="0" y="4597896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Mozdulatok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Gyors rúgások, forgások és lábváltások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Egyedül vagy szinkronban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06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6F5646-6AC9-478E-A095-D2250EE7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Shuffle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893C6451-BDBC-4EC3-A76F-7D4CE9E34D81}"/>
              </a:ext>
            </a:extLst>
          </p:cNvPr>
          <p:cNvSpPr txBox="1"/>
          <p:nvPr/>
        </p:nvSpPr>
        <p:spPr>
          <a:xfrm>
            <a:off x="0" y="-19596"/>
            <a:ext cx="496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0373A81-0B04-4A99-9478-62E4B166341A}"/>
              </a:ext>
            </a:extLst>
          </p:cNvPr>
          <p:cNvSpPr txBox="1"/>
          <p:nvPr/>
        </p:nvSpPr>
        <p:spPr>
          <a:xfrm>
            <a:off x="0" y="192024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Eredet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„</a:t>
            </a:r>
            <a:r>
              <a:rPr lang="hu-HU" sz="2800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Everyday</a:t>
            </a: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sz="2800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I’m</a:t>
            </a: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hu-HU" sz="2800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shufflein</a:t>
            </a: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” számból 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2000 körül alakult ki Ausztráliában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LMFAO ft. Lauren Bennett, GoonRock - Party Rock Anthem (Official Video)">
            <a:hlinkClick r:id="" action="ppaction://media"/>
            <a:extLst>
              <a:ext uri="{FF2B5EF4-FFF2-40B4-BE49-F238E27FC236}">
                <a16:creationId xmlns:a16="http://schemas.microsoft.com/office/drawing/2014/main" id="{9EB45C1A-41E6-4986-BD0C-4FB79C786C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9000" end="139614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6151" y="2092493"/>
            <a:ext cx="609600" cy="609600"/>
          </a:xfrm>
          <a:prstGeom prst="rect">
            <a:avLst/>
          </a:prstGeom>
        </p:spPr>
      </p:pic>
      <p:pic>
        <p:nvPicPr>
          <p:cNvPr id="6146" name="Picture 2" descr="Képtalálatok a következőre: shuffle&quot;">
            <a:extLst>
              <a:ext uri="{FF2B5EF4-FFF2-40B4-BE49-F238E27FC236}">
                <a16:creationId xmlns:a16="http://schemas.microsoft.com/office/drawing/2014/main" id="{17DC6B13-1F15-462E-B96B-9BA31201E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823" y="1076317"/>
            <a:ext cx="2032351" cy="20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90E38882-779A-4115-A309-E36D0A1417B0}"/>
              </a:ext>
            </a:extLst>
          </p:cNvPr>
          <p:cNvSpPr txBox="1"/>
          <p:nvPr/>
        </p:nvSpPr>
        <p:spPr>
          <a:xfrm>
            <a:off x="0" y="4155908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Mozdulatok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Leghíresebb a </a:t>
            </a:r>
            <a:r>
              <a:rPr lang="hu-HU" sz="2800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Running</a:t>
            </a: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Man lépés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Főként a láb elő-hátra mozgásából áll</a:t>
            </a:r>
          </a:p>
        </p:txBody>
      </p:sp>
    </p:spTree>
    <p:extLst>
      <p:ext uri="{BB962C8B-B14F-4D97-AF65-F5344CB8AC3E}">
        <p14:creationId xmlns:p14="http://schemas.microsoft.com/office/powerpoint/2010/main" val="40672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62275E-A080-44D4-9453-07A67A1A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DnB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9C573C6-5C89-45EC-A63E-7F7C969C27C7}"/>
              </a:ext>
            </a:extLst>
          </p:cNvPr>
          <p:cNvSpPr txBox="1"/>
          <p:nvPr/>
        </p:nvSpPr>
        <p:spPr>
          <a:xfrm>
            <a:off x="0" y="-19596"/>
            <a:ext cx="496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3411DAE-1876-4056-B595-93D7D9099F1B}"/>
              </a:ext>
            </a:extLst>
          </p:cNvPr>
          <p:cNvSpPr txBox="1"/>
          <p:nvPr/>
        </p:nvSpPr>
        <p:spPr>
          <a:xfrm>
            <a:off x="0" y="192024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Eredete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1989 körül alakult ki Londonban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DJ </a:t>
            </a:r>
            <a:r>
              <a:rPr lang="hu-HU" sz="2800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Grooverider</a:t>
            </a: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és </a:t>
            </a:r>
            <a:r>
              <a:rPr lang="hu-HU" sz="2800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Fabio</a:t>
            </a: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hozta létre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Techno számok gyorsításával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Drum</a:t>
            </a: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and </a:t>
            </a:r>
            <a:r>
              <a:rPr lang="hu-HU" sz="2800" dirty="0" err="1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Bass</a:t>
            </a: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a jelentése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22BAF9F-CED6-4FEB-81F6-24C44261F78B}"/>
              </a:ext>
            </a:extLst>
          </p:cNvPr>
          <p:cNvSpPr txBox="1"/>
          <p:nvPr/>
        </p:nvSpPr>
        <p:spPr>
          <a:xfrm>
            <a:off x="0" y="4597896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Nincsenek alaplépései (az előzőknek sem volt)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Ugrásokból, apró rúgásokból áll, boka-, lábujj-, sarokérintgetésből</a:t>
            </a:r>
          </a:p>
        </p:txBody>
      </p:sp>
      <p:pic>
        <p:nvPicPr>
          <p:cNvPr id="5122" name="Picture 2" descr="Képtalálatok a következőre: DnB logo&quot;">
            <a:extLst>
              <a:ext uri="{FF2B5EF4-FFF2-40B4-BE49-F238E27FC236}">
                <a16:creationId xmlns:a16="http://schemas.microsoft.com/office/drawing/2014/main" id="{E2EDBCB4-B01E-4607-B784-899BE664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297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9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278DA3-E3E1-426A-A3BB-C390E01C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Forrás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8278A06-20B0-48DA-9DEA-73288E8202DC}"/>
              </a:ext>
            </a:extLst>
          </p:cNvPr>
          <p:cNvSpPr txBox="1"/>
          <p:nvPr/>
        </p:nvSpPr>
        <p:spPr>
          <a:xfrm>
            <a:off x="838198" y="1920240"/>
            <a:ext cx="1051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F03A5C8-CE94-4CA4-8375-CC0337E38E72}"/>
              </a:ext>
            </a:extLst>
          </p:cNvPr>
          <p:cNvSpPr/>
          <p:nvPr/>
        </p:nvSpPr>
        <p:spPr>
          <a:xfrm>
            <a:off x="838197" y="1690687"/>
            <a:ext cx="107800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Leírás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https://sihuhu.com/2012/01/modern-tancok/</a:t>
            </a:r>
            <a:endParaRPr lang="hu-HU" sz="16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endParaRPr lang="hu-HU" sz="16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hu-HU" sz="1600" b="1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Képek és zene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https://www.google.com/url?sa=i&amp;url=http%3A%2F%2Fwww.betegszoba.hu%2Fhirek%2Fharminc_perc_tanc_helyettesiti_a_futast_az_uszast_es_a_biciklizest_is%2F&amp;psig=AOvVaw2sOmaQaQFJO5g2I6hnWTFh&amp;ust=1580841141142000&amp;source=images&amp;cd=vfe&amp;ved=0CAIQjRxqFwoTCNCs8aaCtucCFQAAAAAdAAAAAB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https://www.google.com/url?sa=i&amp;url=https%3A%2F%2Fwww.facebook.com%2Fshuffledance.official%2F&amp;psig=AOvVaw2MrzOqpZYcKZV3LDmBPoXj&amp;ust=1580841707720000&amp;source=images&amp;cd=vfe&amp;ved=0CAIQjRxqFwoTCKDAh7WEtucCFQAAAAAdAAAAABAD</a:t>
            </a:r>
            <a:endParaRPr lang="hu-HU" sz="16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https://www.google.com/url?sa=i&amp;url=https%3A%2F%2Fwww.facebook.com%2FJumpstylewow%2F&amp;psig=AOvVaw1M6pGjzYBMlEyIfdOoQw3C&amp;ust=1580841734752000&amp;source=images&amp;cd=vfe&amp;ved=0CAIQjRxqFwoTCOiW5sGEtucCFQAAAAAdAAAAABAD</a:t>
            </a:r>
            <a:endParaRPr lang="hu-HU" sz="16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https://www.youtube.com/watch?v=yPjk-wJjEXU</a:t>
            </a:r>
            <a:endParaRPr lang="hu-HU" sz="16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https://www.google.com/url?sa=i&amp;url=https%3A%2F%2Fwww.vecteezy.com%2Fvector-art%2F363982-dnb-vector-lettering-for-drum-and-bass-fans&amp;psig=AOvVaw2CSjXLAPYt5Jk_U-UjXNGf&amp;ust=1580841817523000&amp;source=images&amp;cd=vfe&amp;ved=0CAIQjRxqFwoTCKCApOqEtucCFQAAAAAdAAAAABAD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https://www.youtube.com/watch?v=pcHNc5Ql21o</a:t>
            </a:r>
            <a:endParaRPr lang="hu-HU" sz="16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64B4DC-7A9F-46E8-BBD1-D12CE72C3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Vége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DBE6B60-42C7-47C7-81B9-B073F03C0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Köszönöm a figyelmet</a:t>
            </a:r>
          </a:p>
        </p:txBody>
      </p:sp>
    </p:spTree>
    <p:extLst>
      <p:ext uri="{BB962C8B-B14F-4D97-AF65-F5344CB8AC3E}">
        <p14:creationId xmlns:p14="http://schemas.microsoft.com/office/powerpoint/2010/main" val="2211232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141</Words>
  <Application>Microsoft Office PowerPoint</Application>
  <PresentationFormat>Szélesvásznú</PresentationFormat>
  <Paragraphs>48</Paragraphs>
  <Slides>7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Calibri Light</vt:lpstr>
      <vt:lpstr>Office-téma</vt:lpstr>
      <vt:lpstr>Modern táncok röviden és tömören</vt:lpstr>
      <vt:lpstr>Tartalom</vt:lpstr>
      <vt:lpstr>Jumpstyle</vt:lpstr>
      <vt:lpstr>Shuffle</vt:lpstr>
      <vt:lpstr>DnB</vt:lpstr>
      <vt:lpstr>Forrás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táncok röviden és tömören</dc:title>
  <dc:creator>Bence Varga</dc:creator>
  <cp:lastModifiedBy>Windows-felhasználó</cp:lastModifiedBy>
  <cp:revision>10</cp:revision>
  <dcterms:created xsi:type="dcterms:W3CDTF">2020-02-03T17:30:23Z</dcterms:created>
  <dcterms:modified xsi:type="dcterms:W3CDTF">2020-02-05T09:50:41Z</dcterms:modified>
</cp:coreProperties>
</file>