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728919AA-060E-4870-A7DA-5B6CF130C0DD}" type="datetimeFigureOut">
              <a:rPr lang="hu-HU" smtClean="0"/>
              <a:t>2020. 02. 26.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B3D50AA2-B5C7-4E82-990C-36196D9329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090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19AA-060E-4870-A7DA-5B6CF130C0DD}" type="datetimeFigureOut">
              <a:rPr lang="hu-HU" smtClean="0"/>
              <a:t>2020. 02. 26.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0AA2-B5C7-4E82-990C-36196D9329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6546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19AA-060E-4870-A7DA-5B6CF130C0DD}" type="datetimeFigureOut">
              <a:rPr lang="hu-HU" smtClean="0"/>
              <a:t>2020. 02. 26.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0AA2-B5C7-4E82-990C-36196D9329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3317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19AA-060E-4870-A7DA-5B6CF130C0DD}" type="datetimeFigureOut">
              <a:rPr lang="hu-HU" smtClean="0"/>
              <a:t>2020. 02. 26.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0AA2-B5C7-4E82-990C-36196D9329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2682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19AA-060E-4870-A7DA-5B6CF130C0DD}" type="datetimeFigureOut">
              <a:rPr lang="hu-HU" smtClean="0"/>
              <a:t>2020. 02. 26.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0AA2-B5C7-4E82-990C-36196D9329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1372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19AA-060E-4870-A7DA-5B6CF130C0DD}" type="datetimeFigureOut">
              <a:rPr lang="hu-HU" smtClean="0"/>
              <a:t>2020. 02. 26.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0AA2-B5C7-4E82-990C-36196D9329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4161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19AA-060E-4870-A7DA-5B6CF130C0DD}" type="datetimeFigureOut">
              <a:rPr lang="hu-HU" smtClean="0"/>
              <a:t>2020. 02. 26.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0AA2-B5C7-4E82-990C-36196D9329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7389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19AA-060E-4870-A7DA-5B6CF130C0DD}" type="datetimeFigureOut">
              <a:rPr lang="hu-HU" smtClean="0"/>
              <a:t>2020. 02. 26.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0AA2-B5C7-4E82-990C-36196D9329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9367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19AA-060E-4870-A7DA-5B6CF130C0DD}" type="datetimeFigureOut">
              <a:rPr lang="hu-HU" smtClean="0"/>
              <a:t>2020. 02. 26.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0AA2-B5C7-4E82-990C-36196D9329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454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19AA-060E-4870-A7DA-5B6CF130C0DD}" type="datetimeFigureOut">
              <a:rPr lang="hu-HU" smtClean="0"/>
              <a:t>2020. 02. 26.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0AA2-B5C7-4E82-990C-36196D9329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987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19AA-060E-4870-A7DA-5B6CF130C0DD}" type="datetimeFigureOut">
              <a:rPr lang="hu-HU" smtClean="0"/>
              <a:t>2020. 02. 26.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hu-HU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0AA2-B5C7-4E82-990C-36196D9329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065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19AA-060E-4870-A7DA-5B6CF130C0DD}" type="datetimeFigureOut">
              <a:rPr lang="hu-HU" smtClean="0"/>
              <a:t>2020. 02. 26.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0AA2-B5C7-4E82-990C-36196D9329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1666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19AA-060E-4870-A7DA-5B6CF130C0DD}" type="datetimeFigureOut">
              <a:rPr lang="hu-HU" smtClean="0"/>
              <a:t>2020. 02. 26.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0AA2-B5C7-4E82-990C-36196D9329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5015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19AA-060E-4870-A7DA-5B6CF130C0DD}" type="datetimeFigureOut">
              <a:rPr lang="hu-HU" smtClean="0"/>
              <a:t>2020. 02. 26.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0AA2-B5C7-4E82-990C-36196D9329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09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19AA-060E-4870-A7DA-5B6CF130C0DD}" type="datetimeFigureOut">
              <a:rPr lang="hu-HU" smtClean="0"/>
              <a:t>2020. 02. 26.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0AA2-B5C7-4E82-990C-36196D9329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4060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19AA-060E-4870-A7DA-5B6CF130C0DD}" type="datetimeFigureOut">
              <a:rPr lang="hu-HU" smtClean="0"/>
              <a:t>2020. 02. 26.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0AA2-B5C7-4E82-990C-36196D9329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015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19AA-060E-4870-A7DA-5B6CF130C0DD}" type="datetimeFigureOut">
              <a:rPr lang="hu-HU" smtClean="0"/>
              <a:t>2020. 02. 26.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50AA2-B5C7-4E82-990C-36196D9329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097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28919AA-060E-4870-A7DA-5B6CF130C0DD}" type="datetimeFigureOut">
              <a:rPr lang="hu-HU" smtClean="0"/>
              <a:t>2020. 02. 26.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3D50AA2-B5C7-4E82-990C-36196D9329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030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pedia.org/" TargetMode="External"/><Relationship Id="rId2" Type="http://schemas.openxmlformats.org/officeDocument/2006/relationships/hyperlink" Target="http://www.tancinfo.h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anc.h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71790" y="1177381"/>
            <a:ext cx="8825658" cy="2677648"/>
          </a:xfrm>
        </p:spPr>
        <p:txBody>
          <a:bodyPr>
            <a:normAutofit/>
          </a:bodyPr>
          <a:lstStyle/>
          <a:p>
            <a:pPr algn="ctr"/>
            <a:r>
              <a:rPr lang="hu-HU" sz="7200" dirty="0" smtClean="0"/>
              <a:t>Modern</a:t>
            </a:r>
            <a:r>
              <a:rPr lang="hu-HU" sz="7200" b="1" dirty="0" smtClean="0"/>
              <a:t> </a:t>
            </a:r>
            <a:r>
              <a:rPr lang="hu-HU" sz="7200" dirty="0" smtClean="0"/>
              <a:t>és</a:t>
            </a:r>
            <a:r>
              <a:rPr lang="hu-HU" sz="7200" b="1" dirty="0" smtClean="0"/>
              <a:t> </a:t>
            </a:r>
            <a:r>
              <a:rPr lang="hu-HU" sz="7200" dirty="0" smtClean="0"/>
              <a:t>kortárs</a:t>
            </a:r>
            <a:r>
              <a:rPr lang="hu-HU" sz="7200" b="1" dirty="0" smtClean="0"/>
              <a:t> </a:t>
            </a:r>
            <a:r>
              <a:rPr lang="hu-HU" sz="7200" dirty="0" smtClean="0"/>
              <a:t>táncstílusok</a:t>
            </a:r>
            <a:endParaRPr lang="hu-HU" sz="7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109111" y="4848941"/>
            <a:ext cx="8825658" cy="861420"/>
          </a:xfrm>
        </p:spPr>
        <p:txBody>
          <a:bodyPr>
            <a:normAutofit/>
          </a:bodyPr>
          <a:lstStyle/>
          <a:p>
            <a:pPr algn="r"/>
            <a:r>
              <a:rPr lang="hu-HU" dirty="0" smtClean="0"/>
              <a:t>Készítette: Kovácsik Kitti</a:t>
            </a:r>
          </a:p>
          <a:p>
            <a:pPr algn="r"/>
            <a:r>
              <a:rPr lang="hu-HU" dirty="0" smtClean="0"/>
              <a:t>2020.02.26.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8111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08179" y="1304603"/>
            <a:ext cx="8825658" cy="2677648"/>
          </a:xfrm>
        </p:spPr>
        <p:txBody>
          <a:bodyPr/>
          <a:lstStyle/>
          <a:p>
            <a:pPr algn="ctr"/>
            <a:r>
              <a:rPr lang="hu-HU" sz="7200" dirty="0" smtClean="0"/>
              <a:t>Köszönöm a figyelmet!</a:t>
            </a:r>
            <a:endParaRPr lang="hu-HU" sz="7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220430" y="4960260"/>
            <a:ext cx="8825658" cy="86142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hu-HU" dirty="0" smtClean="0"/>
              <a:t>Készítette: Kovácsik Kitti</a:t>
            </a:r>
          </a:p>
          <a:p>
            <a:pPr algn="r"/>
            <a:r>
              <a:rPr lang="hu-HU" dirty="0" smtClean="0"/>
              <a:t>2020.02.26</a:t>
            </a:r>
          </a:p>
          <a:p>
            <a:pPr algn="r"/>
            <a:r>
              <a:rPr lang="hu-HU" sz="1400" dirty="0" smtClean="0"/>
              <a:t>Elérhetőség: kovacsikkitti@gmail.com 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424408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</a:t>
            </a:r>
            <a:r>
              <a:rPr lang="hu-HU" dirty="0" smtClean="0"/>
              <a:t>odern tánc </a:t>
            </a:r>
          </a:p>
          <a:p>
            <a:r>
              <a:rPr lang="hu-HU" dirty="0" smtClean="0"/>
              <a:t>Jazz</a:t>
            </a:r>
          </a:p>
          <a:p>
            <a:r>
              <a:rPr lang="hu-HU" dirty="0" err="1"/>
              <a:t>H</a:t>
            </a:r>
            <a:r>
              <a:rPr lang="hu-HU" dirty="0" err="1" smtClean="0"/>
              <a:t>ip-hop</a:t>
            </a:r>
            <a:endParaRPr lang="hu-HU" dirty="0" smtClean="0"/>
          </a:p>
          <a:p>
            <a:r>
              <a:rPr lang="hu-HU" dirty="0"/>
              <a:t>S</a:t>
            </a:r>
            <a:r>
              <a:rPr lang="hu-HU" dirty="0" smtClean="0"/>
              <a:t>ztepptánc</a:t>
            </a:r>
          </a:p>
          <a:p>
            <a:r>
              <a:rPr lang="hu-HU" dirty="0" err="1" smtClean="0"/>
              <a:t>Fitness</a:t>
            </a:r>
            <a:r>
              <a:rPr lang="hu-HU" dirty="0" smtClean="0"/>
              <a:t>, </a:t>
            </a:r>
            <a:r>
              <a:rPr lang="hu-HU" dirty="0" err="1" smtClean="0"/>
              <a:t>zumba</a:t>
            </a:r>
            <a:endParaRPr lang="hu-HU" dirty="0" smtClean="0"/>
          </a:p>
          <a:p>
            <a:r>
              <a:rPr lang="hu-HU" dirty="0" err="1"/>
              <a:t>R</a:t>
            </a:r>
            <a:r>
              <a:rPr lang="hu-HU" dirty="0" err="1" smtClean="0"/>
              <a:t>údtánc,légtorna</a:t>
            </a:r>
            <a:endParaRPr lang="hu-HU" dirty="0" smtClean="0"/>
          </a:p>
          <a:p>
            <a:r>
              <a:rPr lang="hu-HU" dirty="0"/>
              <a:t>M</a:t>
            </a:r>
            <a:r>
              <a:rPr lang="hu-HU" dirty="0" smtClean="0"/>
              <a:t>ozgásterápia tánc</a:t>
            </a:r>
          </a:p>
          <a:p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2416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70857" y="381368"/>
            <a:ext cx="3865134" cy="1735667"/>
          </a:xfrm>
        </p:spPr>
        <p:txBody>
          <a:bodyPr>
            <a:normAutofit/>
          </a:bodyPr>
          <a:lstStyle/>
          <a:p>
            <a:pPr algn="ctr"/>
            <a:r>
              <a:rPr lang="hu-HU" sz="4000" dirty="0" smtClean="0"/>
              <a:t>Modern tánc:</a:t>
            </a:r>
            <a:endParaRPr lang="hu-HU" sz="40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097611" y="2458942"/>
            <a:ext cx="3855720" cy="3011432"/>
          </a:xfrm>
        </p:spPr>
        <p:txBody>
          <a:bodyPr>
            <a:normAutofit fontScale="92500"/>
          </a:bodyPr>
          <a:lstStyle/>
          <a:p>
            <a:r>
              <a:rPr lang="hu-HU" sz="2200" dirty="0" smtClean="0"/>
              <a:t>A 20. század elején jött létre.</a:t>
            </a:r>
          </a:p>
          <a:p>
            <a:r>
              <a:rPr lang="hu-HU" sz="2200" dirty="0" smtClean="0"/>
              <a:t>- balett kötött elemeit feloldja </a:t>
            </a:r>
          </a:p>
          <a:p>
            <a:r>
              <a:rPr lang="hu-HU" sz="2200" dirty="0" smtClean="0"/>
              <a:t>- utat adjon az önkifejezésnek</a:t>
            </a:r>
          </a:p>
          <a:p>
            <a:pPr algn="ctr"/>
            <a:r>
              <a:rPr lang="hu-HU" sz="2200" u="sng" dirty="0" smtClean="0"/>
              <a:t>Jellemzői:</a:t>
            </a:r>
          </a:p>
          <a:p>
            <a:r>
              <a:rPr lang="hu-HU" sz="2200" dirty="0" smtClean="0"/>
              <a:t>- lágy, kontrasztos mozdultok</a:t>
            </a:r>
          </a:p>
          <a:p>
            <a:r>
              <a:rPr lang="hu-HU" sz="2200" dirty="0" smtClean="0"/>
              <a:t>- felsőtest erőteljes használata</a:t>
            </a:r>
          </a:p>
          <a:p>
            <a:r>
              <a:rPr lang="hu-HU" sz="2200" dirty="0" smtClean="0"/>
              <a:t>- baletthez köthető elemek </a:t>
            </a:r>
          </a:p>
          <a:p>
            <a:endParaRPr lang="hu-HU" dirty="0" smtClean="0"/>
          </a:p>
          <a:p>
            <a:endParaRPr lang="hu-HU" dirty="0" smtClean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752" y="1249201"/>
            <a:ext cx="5740112" cy="1948069"/>
          </a:xfrm>
          <a:prstGeom prst="rect">
            <a:avLst/>
          </a:prstGeom>
        </p:spPr>
      </p:pic>
      <p:pic>
        <p:nvPicPr>
          <p:cNvPr id="17" name="Kép helye 1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0" r="26470"/>
          <a:stretch>
            <a:fillRect/>
          </a:stretch>
        </p:blipFill>
        <p:spPr>
          <a:xfrm>
            <a:off x="6207779" y="3419907"/>
            <a:ext cx="2233182" cy="3163773"/>
          </a:xfr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028" y="4031311"/>
            <a:ext cx="3378508" cy="155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0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30054" y="0"/>
            <a:ext cx="3860259" cy="1735668"/>
          </a:xfrm>
        </p:spPr>
        <p:txBody>
          <a:bodyPr>
            <a:normAutofit/>
          </a:bodyPr>
          <a:lstStyle/>
          <a:p>
            <a:pPr algn="ctr"/>
            <a:r>
              <a:rPr lang="hu-HU" sz="4000" dirty="0" smtClean="0"/>
              <a:t>Jazz tánc:</a:t>
            </a:r>
            <a:endParaRPr lang="hu-HU" sz="4000" dirty="0"/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" r="351"/>
          <a:stretch>
            <a:fillRect/>
          </a:stretch>
        </p:blipFill>
        <p:spPr>
          <a:xfrm>
            <a:off x="6325234" y="801094"/>
            <a:ext cx="2095197" cy="2968289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67910" y="2230342"/>
            <a:ext cx="4905953" cy="389216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hu-HU" sz="8000" dirty="0" smtClean="0"/>
              <a:t>1900-as évek elején, New Orleans-</a:t>
            </a:r>
            <a:r>
              <a:rPr lang="hu-HU" sz="8000" dirty="0" err="1" smtClean="0"/>
              <a:t>ből</a:t>
            </a:r>
            <a:r>
              <a:rPr lang="hu-HU" sz="8000" dirty="0" smtClean="0"/>
              <a:t> induló stílus. A kongó táncból alakult ki. A Jazz zenével együtt fejlődött.</a:t>
            </a:r>
          </a:p>
          <a:p>
            <a:pPr algn="ctr"/>
            <a:r>
              <a:rPr lang="hu-HU" sz="8000" u="sng" dirty="0" smtClean="0"/>
              <a:t>Jellemzői:</a:t>
            </a:r>
          </a:p>
          <a:p>
            <a:r>
              <a:rPr lang="hu-HU" sz="8000" dirty="0" smtClean="0"/>
              <a:t>- Szenvedélyes forgások, ugrások.</a:t>
            </a:r>
          </a:p>
          <a:p>
            <a:r>
              <a:rPr lang="hu-HU" sz="8000" dirty="0" smtClean="0"/>
              <a:t>- Felsőtest külön mozgatása az alsó testtől.</a:t>
            </a:r>
          </a:p>
          <a:p>
            <a:r>
              <a:rPr lang="hu-HU" sz="8000" dirty="0" smtClean="0"/>
              <a:t>- Saját személyiségének megfelelően fejezi ki mozdulatait a táncos.</a:t>
            </a:r>
          </a:p>
          <a:p>
            <a:pPr marL="285750" indent="-285750">
              <a:buFontTx/>
              <a:buChar char="-"/>
            </a:pP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288" y="1735668"/>
            <a:ext cx="1961689" cy="196168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568" y="3896139"/>
            <a:ext cx="2099145" cy="262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2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53907" y="699716"/>
            <a:ext cx="3860259" cy="985961"/>
          </a:xfrm>
        </p:spPr>
        <p:txBody>
          <a:bodyPr>
            <a:normAutofit/>
          </a:bodyPr>
          <a:lstStyle/>
          <a:p>
            <a:pPr algn="ctr"/>
            <a:r>
              <a:rPr lang="hu-HU" sz="4000" dirty="0" err="1" smtClean="0"/>
              <a:t>Hip</a:t>
            </a:r>
            <a:r>
              <a:rPr lang="hu-HU" sz="4000" dirty="0" smtClean="0"/>
              <a:t> – </a:t>
            </a:r>
            <a:r>
              <a:rPr lang="hu-HU" sz="4000" dirty="0" err="1" smtClean="0"/>
              <a:t>hop</a:t>
            </a:r>
            <a:r>
              <a:rPr lang="hu-HU" sz="4000" dirty="0" smtClean="0"/>
              <a:t>:</a:t>
            </a:r>
            <a:endParaRPr lang="hu-HU" sz="4000" dirty="0"/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5" r="14705"/>
          <a:stretch>
            <a:fillRect/>
          </a:stretch>
        </p:blipFill>
        <p:spPr>
          <a:xfrm>
            <a:off x="6221868" y="723570"/>
            <a:ext cx="1801000" cy="2551496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47423" y="1948069"/>
            <a:ext cx="4754880" cy="4055165"/>
          </a:xfrm>
        </p:spPr>
        <p:txBody>
          <a:bodyPr>
            <a:noAutofit/>
          </a:bodyPr>
          <a:lstStyle/>
          <a:p>
            <a:pPr algn="ctr"/>
            <a:r>
              <a:rPr lang="hu-HU" sz="2000" dirty="0" smtClean="0"/>
              <a:t>A </a:t>
            </a:r>
            <a:r>
              <a:rPr lang="hu-HU" sz="2000" dirty="0" err="1" smtClean="0"/>
              <a:t>bronxi</a:t>
            </a:r>
            <a:r>
              <a:rPr lang="hu-HU" sz="2000" dirty="0" smtClean="0"/>
              <a:t> negyedből induló táncstílus. Utcatánc, később belvárosi klubokban terjedt el. Létrejöttét Afrika </a:t>
            </a:r>
            <a:r>
              <a:rPr lang="hu-HU" sz="2000" dirty="0" err="1" smtClean="0"/>
              <a:t>Bambaata-nak</a:t>
            </a:r>
            <a:r>
              <a:rPr lang="hu-HU" sz="2000" dirty="0" smtClean="0"/>
              <a:t> (DJ) köszönhetjük.</a:t>
            </a:r>
          </a:p>
          <a:p>
            <a:pPr algn="ctr"/>
            <a:r>
              <a:rPr lang="hu-HU" sz="2000" u="sng" dirty="0" smtClean="0"/>
              <a:t>Alfajai:</a:t>
            </a:r>
          </a:p>
          <a:p>
            <a:r>
              <a:rPr lang="hu-HU" sz="2000" dirty="0" smtClean="0"/>
              <a:t>	- </a:t>
            </a:r>
            <a:r>
              <a:rPr lang="hu-HU" sz="2000" dirty="0" err="1" smtClean="0"/>
              <a:t>Breakdance</a:t>
            </a:r>
            <a:r>
              <a:rPr lang="hu-HU" sz="2000" dirty="0" smtClean="0"/>
              <a:t>,</a:t>
            </a:r>
          </a:p>
          <a:p>
            <a:r>
              <a:rPr lang="hu-HU" sz="2000" dirty="0" smtClean="0"/>
              <a:t>	- </a:t>
            </a:r>
            <a:r>
              <a:rPr lang="hu-HU" sz="2000" dirty="0" err="1" smtClean="0"/>
              <a:t>Popping</a:t>
            </a:r>
            <a:endParaRPr lang="hu-HU" sz="2000" dirty="0" smtClean="0"/>
          </a:p>
          <a:p>
            <a:r>
              <a:rPr lang="hu-HU" sz="2000" dirty="0" smtClean="0"/>
              <a:t>	- </a:t>
            </a:r>
            <a:r>
              <a:rPr lang="hu-HU" sz="2000" dirty="0" err="1" smtClean="0"/>
              <a:t>Electric</a:t>
            </a:r>
            <a:r>
              <a:rPr lang="hu-HU" sz="2000" dirty="0" smtClean="0"/>
              <a:t> </a:t>
            </a:r>
            <a:r>
              <a:rPr lang="hu-HU" sz="2000" dirty="0" err="1" smtClean="0"/>
              <a:t>boogie</a:t>
            </a:r>
            <a:r>
              <a:rPr lang="hu-HU" sz="2000" dirty="0" smtClean="0"/>
              <a:t> </a:t>
            </a:r>
            <a:endParaRPr lang="hu-HU" sz="20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45" y="3697707"/>
            <a:ext cx="4619708" cy="248753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544" y="1486894"/>
            <a:ext cx="3665032" cy="187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6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07667" y="636103"/>
            <a:ext cx="3649648" cy="1296063"/>
          </a:xfrm>
        </p:spPr>
        <p:txBody>
          <a:bodyPr/>
          <a:lstStyle/>
          <a:p>
            <a:pPr algn="ctr"/>
            <a:r>
              <a:rPr lang="hu-HU" sz="4000" dirty="0" smtClean="0"/>
              <a:t>Sztepptánc:</a:t>
            </a:r>
            <a:endParaRPr lang="hu-HU" sz="40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509" y="3111607"/>
            <a:ext cx="2296524" cy="3103410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18984" y="2282024"/>
            <a:ext cx="3609893" cy="3742855"/>
          </a:xfrm>
        </p:spPr>
        <p:txBody>
          <a:bodyPr>
            <a:noAutofit/>
          </a:bodyPr>
          <a:lstStyle/>
          <a:p>
            <a:pPr algn="ctr"/>
            <a:r>
              <a:rPr lang="hu-HU" sz="2000" dirty="0" smtClean="0"/>
              <a:t>Keletkezése az amerikai rabszolgatartás éveire nyúlik vissza. Az afrikaiak lábdobogással fejezték ki érzelmeiket.</a:t>
            </a:r>
          </a:p>
          <a:p>
            <a:pPr algn="ctr"/>
            <a:r>
              <a:rPr lang="hu-HU" sz="2000" dirty="0" smtClean="0"/>
              <a:t>A XIX. században ír és angol fapapucsos táncával jött létre a ma ismert sztepptánc.</a:t>
            </a:r>
            <a:endParaRPr lang="hu-HU" sz="20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303" y="3474721"/>
            <a:ext cx="3893920" cy="260862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030" y="302150"/>
            <a:ext cx="352346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54953" y="667910"/>
            <a:ext cx="2793159" cy="1637968"/>
          </a:xfrm>
        </p:spPr>
        <p:txBody>
          <a:bodyPr/>
          <a:lstStyle/>
          <a:p>
            <a:pPr algn="ctr"/>
            <a:r>
              <a:rPr lang="hu-HU" sz="4000" dirty="0" err="1" smtClean="0"/>
              <a:t>Fitness</a:t>
            </a:r>
            <a:r>
              <a:rPr lang="hu-HU" sz="4000" dirty="0" smtClean="0"/>
              <a:t>, </a:t>
            </a:r>
            <a:r>
              <a:rPr lang="hu-HU" sz="4000" dirty="0" err="1" smtClean="0"/>
              <a:t>zumba</a:t>
            </a:r>
            <a:r>
              <a:rPr lang="hu-HU" sz="4000" dirty="0" smtClean="0"/>
              <a:t>:</a:t>
            </a:r>
            <a:endParaRPr lang="hu-HU" sz="40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546" y="502394"/>
            <a:ext cx="3937994" cy="1968997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52008" y="2902226"/>
            <a:ext cx="3832528" cy="3122653"/>
          </a:xfrm>
        </p:spPr>
        <p:txBody>
          <a:bodyPr>
            <a:normAutofit/>
          </a:bodyPr>
          <a:lstStyle/>
          <a:p>
            <a:pPr algn="ctr"/>
            <a:r>
              <a:rPr lang="hu-HU" sz="2000" dirty="0" smtClean="0"/>
              <a:t>Intenzív ritmusra épülő táncok. </a:t>
            </a:r>
          </a:p>
          <a:p>
            <a:pPr algn="ctr"/>
            <a:r>
              <a:rPr lang="hu-HU" sz="2000" u="sng" dirty="0" smtClean="0"/>
              <a:t>Jellemzői:</a:t>
            </a:r>
          </a:p>
          <a:p>
            <a:r>
              <a:rPr lang="hu-HU" sz="2000" dirty="0" smtClean="0"/>
              <a:t>- Hölgyek körében elterjedt.</a:t>
            </a:r>
          </a:p>
          <a:p>
            <a:r>
              <a:rPr lang="hu-HU" sz="2000" dirty="0" smtClean="0"/>
              <a:t>- Kalóriaégető, izomzatépítő, állóképesség fejlesztő.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434" y="4572000"/>
            <a:ext cx="3738155" cy="189815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145" y="2617220"/>
            <a:ext cx="3222597" cy="180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4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3569" y="628153"/>
            <a:ext cx="3641697" cy="2051437"/>
          </a:xfrm>
        </p:spPr>
        <p:txBody>
          <a:bodyPr/>
          <a:lstStyle/>
          <a:p>
            <a:pPr algn="ctr"/>
            <a:r>
              <a:rPr lang="hu-HU" sz="4000" dirty="0"/>
              <a:t>Rúdtánc</a:t>
            </a:r>
            <a:r>
              <a:rPr lang="hu-HU" sz="4000" dirty="0" smtClean="0"/>
              <a:t>, légtorna:</a:t>
            </a:r>
            <a:r>
              <a:rPr lang="hu-HU" sz="4000" dirty="0"/>
              <a:t/>
            </a:r>
            <a:br>
              <a:rPr lang="hu-HU" sz="4000" dirty="0"/>
            </a:br>
            <a:endParaRPr lang="hu-HU" sz="40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785" y="533569"/>
            <a:ext cx="5195888" cy="1295724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23569" y="2162756"/>
            <a:ext cx="3784821" cy="4055164"/>
          </a:xfrm>
        </p:spPr>
        <p:txBody>
          <a:bodyPr>
            <a:noAutofit/>
          </a:bodyPr>
          <a:lstStyle/>
          <a:p>
            <a:pPr algn="ctr"/>
            <a:r>
              <a:rPr lang="hu-HU" sz="2000" dirty="0" smtClean="0"/>
              <a:t>Az előadóművészet és az akrobatika táncos elemeivel jöttek létre.</a:t>
            </a:r>
          </a:p>
          <a:p>
            <a:pPr algn="ctr"/>
            <a:r>
              <a:rPr lang="hu-HU" sz="2000" u="sng" dirty="0" smtClean="0"/>
              <a:t>Rúdtánc fajtái:</a:t>
            </a:r>
          </a:p>
          <a:p>
            <a:r>
              <a:rPr lang="hu-HU" sz="2000" dirty="0" smtClean="0"/>
              <a:t>- </a:t>
            </a:r>
            <a:r>
              <a:rPr lang="hu-HU" sz="2000" dirty="0" err="1" smtClean="0"/>
              <a:t>Rúdfitness</a:t>
            </a:r>
            <a:r>
              <a:rPr lang="hu-HU" sz="2000" dirty="0" smtClean="0"/>
              <a:t> (</a:t>
            </a:r>
            <a:r>
              <a:rPr lang="hu-HU" sz="2000" dirty="0" err="1" smtClean="0"/>
              <a:t>pole</a:t>
            </a:r>
            <a:r>
              <a:rPr lang="hu-HU" sz="2000" dirty="0" smtClean="0"/>
              <a:t>)</a:t>
            </a:r>
          </a:p>
          <a:p>
            <a:r>
              <a:rPr lang="hu-HU" sz="2000" dirty="0" smtClean="0"/>
              <a:t>- Rúdtánc</a:t>
            </a:r>
          </a:p>
          <a:p>
            <a:pPr algn="ctr"/>
            <a:r>
              <a:rPr lang="hu-HU" sz="2000" u="sng" dirty="0" smtClean="0"/>
              <a:t>Légtorna fajtái:</a:t>
            </a:r>
          </a:p>
          <a:p>
            <a:r>
              <a:rPr lang="hu-HU" sz="2000" dirty="0" smtClean="0"/>
              <a:t>- </a:t>
            </a:r>
            <a:r>
              <a:rPr lang="hu-HU" sz="2000" dirty="0" err="1" smtClean="0"/>
              <a:t>Hammock</a:t>
            </a:r>
            <a:endParaRPr lang="hu-HU" sz="2000" dirty="0" smtClean="0"/>
          </a:p>
          <a:p>
            <a:r>
              <a:rPr lang="hu-HU" sz="2000" dirty="0" smtClean="0"/>
              <a:t>- </a:t>
            </a:r>
            <a:r>
              <a:rPr lang="hu-HU" sz="2000" dirty="0" err="1" smtClean="0"/>
              <a:t>Silk</a:t>
            </a:r>
            <a:endParaRPr lang="hu-HU" sz="2000" dirty="0" smtClean="0"/>
          </a:p>
          <a:p>
            <a:r>
              <a:rPr lang="hu-HU" sz="2000" dirty="0" smtClean="0"/>
              <a:t>- </a:t>
            </a:r>
            <a:r>
              <a:rPr lang="hu-HU" sz="2000" dirty="0" err="1" smtClean="0"/>
              <a:t>Hoop</a:t>
            </a:r>
            <a:endParaRPr lang="hu-HU" sz="20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583" y="4190338"/>
            <a:ext cx="1553762" cy="233488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885" y="4606662"/>
            <a:ext cx="3634203" cy="161125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171" y="2047213"/>
            <a:ext cx="2143125" cy="214312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77" y="2162756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3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Források: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hlinkClick r:id="rId2"/>
              </a:rPr>
              <a:t>www.tancinfo.hu</a:t>
            </a:r>
            <a:endParaRPr lang="hu-HU" dirty="0"/>
          </a:p>
          <a:p>
            <a:r>
              <a:rPr lang="hu-HU" dirty="0" smtClean="0">
                <a:hlinkClick r:id="rId3"/>
              </a:rPr>
              <a:t>www.wikipedia.org</a:t>
            </a:r>
            <a:endParaRPr lang="hu-HU" dirty="0" smtClean="0"/>
          </a:p>
          <a:p>
            <a:r>
              <a:rPr lang="hu-HU" dirty="0" smtClean="0">
                <a:hlinkClick r:id="rId4"/>
              </a:rPr>
              <a:t>www.tanc.hu</a:t>
            </a: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39168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nácsterem">
  <a:themeElements>
    <a:clrScheme name="Tanácstere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Tanácstere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anácstere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197</TotalTime>
  <Words>244</Words>
  <Application>Microsoft Office PowerPoint</Application>
  <PresentationFormat>Szélesvásznú</PresentationFormat>
  <Paragraphs>58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Tanácsterem</vt:lpstr>
      <vt:lpstr>Modern és kortárs táncstílusok</vt:lpstr>
      <vt:lpstr>Tartalom:</vt:lpstr>
      <vt:lpstr>Modern tánc:</vt:lpstr>
      <vt:lpstr>Jazz tánc:</vt:lpstr>
      <vt:lpstr>Hip – hop:</vt:lpstr>
      <vt:lpstr>Sztepptánc:</vt:lpstr>
      <vt:lpstr>Fitness, zumba:</vt:lpstr>
      <vt:lpstr>Rúdtánc, légtorna: </vt:lpstr>
      <vt:lpstr>Források: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és kortárs táncstílusok</dc:title>
  <dc:creator>User</dc:creator>
  <cp:lastModifiedBy>Berze</cp:lastModifiedBy>
  <cp:revision>16</cp:revision>
  <dcterms:created xsi:type="dcterms:W3CDTF">2020-02-25T16:29:05Z</dcterms:created>
  <dcterms:modified xsi:type="dcterms:W3CDTF">2020-02-26T11:53:49Z</dcterms:modified>
</cp:coreProperties>
</file>