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C3D6A-8C05-4109-A7DB-A6DD222C2A69}" v="144" dt="2020-01-19T16:35:16.315"/>
    <p1510:client id="{2E89BD0A-3C5B-44B2-A440-164D36627343}" v="69" dt="2020-01-19T17:05:05.760"/>
    <p1510:client id="{710BC2FC-A806-46C9-A3CC-170FEDD26596}" v="387" dt="2020-01-19T16:59:24.490"/>
    <p1510:client id="{86E87860-1B51-421B-A90B-8EFDA6CEAFB8}" v="119" dt="2020-01-19T16:39:00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tánc</a:t>
            </a:r>
            <a:r>
              <a:rPr lang="en-US" dirty="0"/>
              <a:t> </a:t>
            </a:r>
            <a:r>
              <a:rPr lang="en-US" dirty="0" err="1"/>
              <a:t>története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Készítette</a:t>
            </a:r>
            <a:r>
              <a:rPr lang="en-US" dirty="0"/>
              <a:t>: </a:t>
            </a:r>
            <a:r>
              <a:rPr lang="en-US" dirty="0" err="1"/>
              <a:t>Tóth</a:t>
            </a:r>
            <a:r>
              <a:rPr lang="en-US" dirty="0"/>
              <a:t> </a:t>
            </a:r>
            <a:r>
              <a:rPr lang="en-US" dirty="0" err="1"/>
              <a:t>Ákos</a:t>
            </a:r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A8FD167-7299-4326-B2C1-CD6DC4C7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hu-HU" dirty="0"/>
              <a:t>Mi is az a tánc?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7AC2CE-501C-4678-9DA5-1BFEFCA30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hu-HU" dirty="0">
                <a:ea typeface="+mn-lt"/>
                <a:cs typeface="+mn-lt"/>
              </a:rPr>
              <a:t>A </a:t>
            </a:r>
            <a:r>
              <a:rPr lang="hu-HU" b="1" dirty="0">
                <a:ea typeface="+mn-lt"/>
                <a:cs typeface="+mn-lt"/>
              </a:rPr>
              <a:t>tánc</a:t>
            </a:r>
            <a:r>
              <a:rPr lang="hu-HU" dirty="0">
                <a:ea typeface="+mn-lt"/>
                <a:cs typeface="+mn-lt"/>
              </a:rPr>
              <a:t> egy művészeti ág, amely a test – jellemzően ritmikus, zenére történő – mozgásával fejez ki érzelmeket, épít társadalmi kapcsolatokat, de spirituális tartalommal is bírhat.</a:t>
            </a:r>
            <a:endParaRPr lang="hu-H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FC9ADE90-6664-480F-A55B-A21ED83F5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6" r="16369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7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8573F17-0FA8-4291-B98B-8AB300DE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hu-HU" dirty="0"/>
              <a:t>Hol található az életben a tánc?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0D1AC1D5-9CE3-4369-BE51-7E383CD1B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060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9" name="Rectangle 22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4B0C34-9DFA-4907-9C2D-50ACB3A45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383540" indent="-383540"/>
            <a:r>
              <a:rPr lang="hu-HU" dirty="0">
                <a:ea typeface="+mn-lt"/>
                <a:cs typeface="+mn-lt"/>
              </a:rPr>
              <a:t>A sportok közül a torna, műkorcsolya, a jégtánc, illetve a szinkronúszás tartalmaz táncelemeket, míg a harcművészetek formagyakorlatait gyakran hasonlítják táncokhoz. A nyelv gyakran élettelen tárgyak mozgását is táncként írja le.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2574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E4BB1650-B616-4EFB-9FB7-5D93104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847866-D785-4E4A-9EB5-A37A476C4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188720"/>
            <a:ext cx="5369029" cy="44805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83540" indent="-383540"/>
            <a:r>
              <a:rPr lang="hu-HU" sz="1900">
                <a:ea typeface="+mn-lt"/>
                <a:cs typeface="+mn-lt"/>
              </a:rPr>
              <a:t>Annak meghatározása, hogy mi minősül táncnak, nagyban függ társadalmi, kulturális, esztétikai, művészi és erkölcsi szempontoktól; a funkcionális mozgásoktól (pl. néptánc) a baletthez hasonló virtuóz technikákig. A tánc célja lehet minél több ember részvétele, de vannak társasági táncok és közönség számára előadott táncok is. A tánc lehet ünnepélyes, versenyszerű vagy akár erotikus. A táncmozdulatok lehetnek közvetlen tartalom nélküliek (mint a balettben vagy az európai néptáncokban), de bírhatnak jelnyelvi vagy szimbolikus jelentéssel, mint számos ázsiai táncban. A tánc kifejezhet gondolatokat, érzelmeket, vagy elmondhat egy történetet is.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B47C962-A905-4168-832D-BF622B381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527850" y="0"/>
            <a:ext cx="466414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0CAA55C-9F48-4F94-95AA-563539497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44FD9CA-E83C-422B-85EC-AFBBC88B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027" y="1252181"/>
            <a:ext cx="3132162" cy="4302457"/>
          </a:xfrm>
        </p:spPr>
        <p:txBody>
          <a:bodyPr>
            <a:normAutofit/>
          </a:bodyPr>
          <a:lstStyle/>
          <a:p>
            <a:r>
              <a:rPr lang="hu-HU" sz="4000">
                <a:solidFill>
                  <a:schemeClr val="bg2"/>
                </a:solidFill>
              </a:rPr>
              <a:t>Mit nevezünk táncnak?</a:t>
            </a:r>
          </a:p>
        </p:txBody>
      </p:sp>
    </p:spTree>
    <p:extLst>
      <p:ext uri="{BB962C8B-B14F-4D97-AF65-F5344CB8AC3E}">
        <p14:creationId xmlns:p14="http://schemas.microsoft.com/office/powerpoint/2010/main" val="3078600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157CA29-1F41-4CCB-BCC4-F06D738C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885" y="634028"/>
            <a:ext cx="4798243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cap="all"/>
              <a:t>A táncnak számos stílusa alakult ki. A break tánc és a krumping a hiphop-kultúrához kötődik.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Kép 13">
            <a:extLst>
              <a:ext uri="{FF2B5EF4-FFF2-40B4-BE49-F238E27FC236}">
                <a16:creationId xmlns:a16="http://schemas.microsoft.com/office/drawing/2014/main" id="{09C90C51-F556-4386-8BCD-64C2E90C0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403" y="1403922"/>
            <a:ext cx="4207669" cy="425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55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5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6" name="Rectangle 29">
            <a:extLst>
              <a:ext uri="{FF2B5EF4-FFF2-40B4-BE49-F238E27FC236}">
                <a16:creationId xmlns:a16="http://schemas.microsoft.com/office/drawing/2014/main" id="{B709ADC9-6EAF-4268-9415-1ED5ECFA2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képen kültéri, víz, tengerpart, sport látható&#10;&#10;A leírás teljesen megbízható">
            <a:extLst>
              <a:ext uri="{FF2B5EF4-FFF2-40B4-BE49-F238E27FC236}">
                <a16:creationId xmlns:a16="http://schemas.microsoft.com/office/drawing/2014/main" id="{E3F98E1A-B4C3-4927-BE92-49C74AD9C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1"/>
            <a:ext cx="12191980" cy="685798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FB52AE2-5384-46E8-9197-3DBC8522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cap="all"/>
              <a:t> A balett, a keringő vagy a tangó klasszikus stílusoknak számítanak, míg más táncok a szteptánc körébe tartoznak.</a:t>
            </a:r>
          </a:p>
        </p:txBody>
      </p:sp>
    </p:spTree>
    <p:extLst>
      <p:ext uri="{BB962C8B-B14F-4D97-AF65-F5344CB8AC3E}">
        <p14:creationId xmlns:p14="http://schemas.microsoft.com/office/powerpoint/2010/main" val="2009264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6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B709ADC9-6EAF-4268-9415-1ED5ECFA2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képen jelenet, állapot, személy, tömeg látható&#10;&#10;A leírás teljesen megbízható">
            <a:extLst>
              <a:ext uri="{FF2B5EF4-FFF2-40B4-BE49-F238E27FC236}">
                <a16:creationId xmlns:a16="http://schemas.microsoft.com/office/drawing/2014/main" id="{BF9D0E5F-7F02-490D-8EDF-017301F51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84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FB43637-1054-4543-816F-0977EC96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800" cap="all" dirty="0"/>
              <a:t>A </a:t>
            </a:r>
            <a:r>
              <a:rPr lang="en-US" sz="1800" cap="all" dirty="0" err="1"/>
              <a:t>versenytáncok</a:t>
            </a:r>
            <a:r>
              <a:rPr lang="en-US" sz="1800" cap="all" dirty="0"/>
              <a:t> </a:t>
            </a:r>
            <a:r>
              <a:rPr lang="en-US" sz="1800" cap="all" dirty="0" err="1"/>
              <a:t>mellett</a:t>
            </a:r>
            <a:r>
              <a:rPr lang="en-US" sz="1800" cap="all" dirty="0"/>
              <a:t> a 21. </a:t>
            </a:r>
            <a:r>
              <a:rPr lang="en-US" sz="1800" cap="all" dirty="0" err="1"/>
              <a:t>században</a:t>
            </a:r>
            <a:r>
              <a:rPr lang="en-US" sz="1800" cap="all" dirty="0"/>
              <a:t> </a:t>
            </a:r>
            <a:r>
              <a:rPr lang="en-US" sz="1800" cap="all" dirty="0" err="1"/>
              <a:t>Magyarországon</a:t>
            </a:r>
            <a:r>
              <a:rPr lang="en-US" sz="1800" cap="all" dirty="0"/>
              <a:t> – </a:t>
            </a:r>
            <a:r>
              <a:rPr lang="en-US" sz="1800" cap="all" dirty="0" err="1"/>
              <a:t>főként</a:t>
            </a:r>
            <a:r>
              <a:rPr lang="en-US" sz="1800" cap="all" dirty="0"/>
              <a:t> a </a:t>
            </a:r>
            <a:r>
              <a:rPr lang="en-US" sz="1800" cap="all" dirty="0" err="1"/>
              <a:t>fővárosban</a:t>
            </a:r>
            <a:r>
              <a:rPr lang="en-US" sz="1800" cap="all" dirty="0"/>
              <a:t> – </a:t>
            </a:r>
            <a:r>
              <a:rPr lang="en-US" sz="1800" cap="all" dirty="0" err="1"/>
              <a:t>újra</a:t>
            </a:r>
            <a:r>
              <a:rPr lang="en-US" sz="1800" cap="all" dirty="0"/>
              <a:t> </a:t>
            </a:r>
            <a:r>
              <a:rPr lang="en-US" sz="1800" cap="all" dirty="0" err="1"/>
              <a:t>felkapottá</a:t>
            </a:r>
            <a:r>
              <a:rPr lang="en-US" sz="1800" cap="all" dirty="0"/>
              <a:t> </a:t>
            </a:r>
            <a:r>
              <a:rPr lang="en-US" sz="1800" cap="all" dirty="0" err="1"/>
              <a:t>váltak</a:t>
            </a:r>
            <a:r>
              <a:rPr lang="en-US" sz="1800" cap="all" dirty="0"/>
              <a:t> a </a:t>
            </a:r>
            <a:r>
              <a:rPr lang="en-US" sz="1800" cap="all" dirty="0" err="1"/>
              <a:t>társastáncok</a:t>
            </a:r>
            <a:r>
              <a:rPr lang="en-US" sz="1800" cap="all" dirty="0"/>
              <a:t> </a:t>
            </a:r>
            <a:r>
              <a:rPr lang="en-US" sz="1800" cap="all" dirty="0" err="1"/>
              <a:t>szórakozásként</a:t>
            </a:r>
            <a:r>
              <a:rPr lang="en-US" sz="1800" cap="all" dirty="0"/>
              <a:t>. </a:t>
            </a:r>
            <a:r>
              <a:rPr lang="en-US" sz="1800" cap="all" dirty="0" err="1"/>
              <a:t>Így</a:t>
            </a:r>
            <a:r>
              <a:rPr lang="en-US" sz="1800" cap="all" dirty="0"/>
              <a:t> </a:t>
            </a:r>
            <a:r>
              <a:rPr lang="en-US" sz="1800" cap="all" dirty="0" err="1"/>
              <a:t>például</a:t>
            </a:r>
            <a:r>
              <a:rPr lang="en-US" sz="1800" cap="all" dirty="0"/>
              <a:t> a salsa, a brazil zouk, a kizomba, </a:t>
            </a:r>
            <a:r>
              <a:rPr lang="en-US" sz="1800" cap="all" dirty="0" err="1"/>
              <a:t>az</a:t>
            </a:r>
            <a:r>
              <a:rPr lang="en-US" sz="1800" cap="all" dirty="0"/>
              <a:t> </a:t>
            </a:r>
            <a:r>
              <a:rPr lang="en-US" sz="1800" cap="all" dirty="0" err="1"/>
              <a:t>argentin</a:t>
            </a:r>
            <a:r>
              <a:rPr lang="en-US" sz="1800" cap="all" dirty="0"/>
              <a:t> </a:t>
            </a:r>
            <a:r>
              <a:rPr lang="en-US" sz="1800" cap="all" dirty="0" err="1"/>
              <a:t>tangó</a:t>
            </a:r>
            <a:r>
              <a:rPr lang="en-US" sz="1800" cap="all" dirty="0"/>
              <a:t>, a bachata, a boogie-woogie, a lindy-hop </a:t>
            </a:r>
            <a:r>
              <a:rPr lang="en-US" sz="1800" cap="all" dirty="0" err="1"/>
              <a:t>és</a:t>
            </a:r>
            <a:r>
              <a:rPr lang="en-US" sz="1800" cap="all" dirty="0"/>
              <a:t> rock and roll. </a:t>
            </a:r>
            <a:r>
              <a:rPr lang="en-US" sz="1800" cap="all" dirty="0" err="1"/>
              <a:t>Ezeket</a:t>
            </a:r>
            <a:r>
              <a:rPr lang="en-US" sz="1800" cap="all" dirty="0"/>
              <a:t> a </a:t>
            </a:r>
            <a:r>
              <a:rPr lang="en-US" sz="1800" cap="all" dirty="0" err="1"/>
              <a:t>táncokat</a:t>
            </a:r>
            <a:r>
              <a:rPr lang="en-US" sz="1800" cap="all" dirty="0"/>
              <a:t> a </a:t>
            </a:r>
            <a:r>
              <a:rPr lang="en-US" sz="1800" cap="all" dirty="0" err="1"/>
              <a:t>bulikban</a:t>
            </a:r>
            <a:r>
              <a:rPr lang="en-US" sz="1800" cap="all" dirty="0"/>
              <a:t> </a:t>
            </a:r>
            <a:r>
              <a:rPr lang="en-US" sz="1800" cap="all" dirty="0" err="1"/>
              <a:t>koreográfia</a:t>
            </a:r>
            <a:r>
              <a:rPr lang="en-US" sz="1800" cap="all" dirty="0"/>
              <a:t> </a:t>
            </a:r>
            <a:r>
              <a:rPr lang="en-US" sz="1800" cap="all" dirty="0" err="1"/>
              <a:t>nélkül</a:t>
            </a:r>
            <a:r>
              <a:rPr lang="en-US" sz="1800" cap="all" dirty="0"/>
              <a:t>, </a:t>
            </a:r>
            <a:r>
              <a:rPr lang="en-US" sz="1800" cap="all" dirty="0" err="1"/>
              <a:t>improvizálva</a:t>
            </a:r>
            <a:r>
              <a:rPr lang="en-US" sz="1800" cap="all" dirty="0"/>
              <a:t> </a:t>
            </a:r>
            <a:r>
              <a:rPr lang="en-US" sz="1800" cap="all" dirty="0" err="1"/>
              <a:t>folytonos</a:t>
            </a:r>
            <a:r>
              <a:rPr lang="en-US" sz="1800" cap="all" dirty="0"/>
              <a:t> </a:t>
            </a:r>
            <a:r>
              <a:rPr lang="en-US" sz="1800" cap="all" dirty="0" err="1"/>
              <a:t>párcserével</a:t>
            </a:r>
            <a:r>
              <a:rPr lang="en-US" sz="1800" cap="all" dirty="0"/>
              <a:t> </a:t>
            </a:r>
            <a:r>
              <a:rPr lang="en-US" sz="1800" cap="all" dirty="0" err="1"/>
              <a:t>szokás</a:t>
            </a:r>
            <a:r>
              <a:rPr lang="en-US" sz="1800" cap="all" dirty="0"/>
              <a:t> </a:t>
            </a:r>
            <a:r>
              <a:rPr lang="en-US" sz="1800" cap="all" dirty="0" err="1"/>
              <a:t>táncolni</a:t>
            </a:r>
            <a:r>
              <a:rPr lang="en-US" sz="1800" cap="al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773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520D72B-DF3F-4310-B153-A052BF9D8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r"/>
            <a:r>
              <a:rPr lang="hu-HU" sz="5400" dirty="0">
                <a:solidFill>
                  <a:schemeClr val="bg2"/>
                </a:solidFill>
              </a:rPr>
              <a:t>Köszönöm a figyelmet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E4312A0-938F-4AB4-904D-511B94C9E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anchor="ctr">
            <a:normAutofit/>
          </a:bodyPr>
          <a:lstStyle/>
          <a:p>
            <a:endParaRPr lang="hu-HU" sz="1800"/>
          </a:p>
        </p:txBody>
      </p:sp>
    </p:spTree>
    <p:extLst>
      <p:ext uri="{BB962C8B-B14F-4D97-AF65-F5344CB8AC3E}">
        <p14:creationId xmlns:p14="http://schemas.microsoft.com/office/powerpoint/2010/main" val="239795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0</TotalTime>
  <Words>0</Words>
  <Application>Microsoft Office PowerPoint</Application>
  <PresentationFormat>Szélesvásznú</PresentationFormat>
  <Paragraphs>0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Crop</vt:lpstr>
      <vt:lpstr>A tánc története</vt:lpstr>
      <vt:lpstr>Mi is az a tánc?</vt:lpstr>
      <vt:lpstr>Hol található az életben a tánc?</vt:lpstr>
      <vt:lpstr>Mit nevezünk táncnak?</vt:lpstr>
      <vt:lpstr>A táncnak számos stílusa alakult ki. A break tánc és a krumping a hiphop-kultúrához kötődik.</vt:lpstr>
      <vt:lpstr> A balett, a keringő vagy a tangó klasszikus stílusoknak számítanak, míg más táncok a szteptánc körébe tartoznak.</vt:lpstr>
      <vt:lpstr>A versenytáncok mellett a 21. században Magyarországon – főként a fővárosban – újra felkapottá váltak a társastáncok szórakozásként. Így például a salsa, a brazil zouk, a kizomba, az argentin tangó, a bachata, a boogie-woogie, a lindy-hop és rock and roll. Ezeket a táncokat a bulikban koreográfia nélkül, improvizálva folytonos párcserével szokás táncolni.</vt:lpstr>
      <vt:lpstr>Köszönöm a figyelmet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/>
  <cp:revision>161</cp:revision>
  <dcterms:created xsi:type="dcterms:W3CDTF">2020-01-19T16:30:19Z</dcterms:created>
  <dcterms:modified xsi:type="dcterms:W3CDTF">2020-01-19T17:05:33Z</dcterms:modified>
</cp:coreProperties>
</file>