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T%C3%A1nc" TargetMode="External"/><Relationship Id="rId2" Type="http://schemas.openxmlformats.org/officeDocument/2006/relationships/hyperlink" Target="http://old.tancolo.pte.hu/pdf.php%3Fid=206&amp;type=content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Emberi_test" TargetMode="External"/><Relationship Id="rId7" Type="http://schemas.openxmlformats.org/officeDocument/2006/relationships/hyperlink" Target="https://hu.wikipedia.org/wiki/Spiritualit%C3%A1s" TargetMode="External"/><Relationship Id="rId2" Type="http://schemas.openxmlformats.org/officeDocument/2006/relationships/hyperlink" Target="https://hu.wikipedia.org/wiki/M%C5%B1v%C3%A9sz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Mozg%C3%A1s" TargetMode="External"/><Relationship Id="rId5" Type="http://schemas.openxmlformats.org/officeDocument/2006/relationships/hyperlink" Target="https://hu.wikipedia.org/wiki/Zene" TargetMode="External"/><Relationship Id="rId4" Type="http://schemas.openxmlformats.org/officeDocument/2006/relationships/hyperlink" Target="https://hu.wikipedia.org/w/index.php?title=Ritmus&amp;action=edit&amp;redlink=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Tánctörténet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Deme Dorka 9.a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714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Források: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old.tancolo.pte.hu/pdf.php%3Fid=206&amp;type=contents</a:t>
            </a:r>
            <a:endParaRPr lang="hu-HU" dirty="0" smtClean="0"/>
          </a:p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hu.wikipedia.org/wiki/T%C3%A1nc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137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875" y="2835275"/>
            <a:ext cx="3524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Fogalma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tánc egy </a:t>
            </a:r>
            <a:r>
              <a:rPr lang="hu-HU" dirty="0">
                <a:hlinkClick r:id="rId2" tooltip="Művészet"/>
              </a:rPr>
              <a:t>művészeti</a:t>
            </a:r>
            <a:r>
              <a:rPr lang="hu-HU" dirty="0"/>
              <a:t> ág, amely a </a:t>
            </a:r>
            <a:r>
              <a:rPr lang="hu-HU" dirty="0">
                <a:hlinkClick r:id="rId3" tooltip="Emberi test"/>
              </a:rPr>
              <a:t>test</a:t>
            </a:r>
            <a:r>
              <a:rPr lang="hu-HU" dirty="0"/>
              <a:t> – jellemzően </a:t>
            </a:r>
            <a:r>
              <a:rPr lang="hu-HU" dirty="0">
                <a:hlinkClick r:id="rId4" tooltip="Ritmus (a lap nem létezik)"/>
              </a:rPr>
              <a:t>ritmikus</a:t>
            </a:r>
            <a:r>
              <a:rPr lang="hu-HU" dirty="0"/>
              <a:t>, </a:t>
            </a:r>
            <a:r>
              <a:rPr lang="hu-HU" dirty="0">
                <a:hlinkClick r:id="rId5" tooltip="Zene"/>
              </a:rPr>
              <a:t>zenére</a:t>
            </a:r>
            <a:r>
              <a:rPr lang="hu-HU" dirty="0"/>
              <a:t> történő – </a:t>
            </a:r>
            <a:r>
              <a:rPr lang="hu-HU" dirty="0">
                <a:hlinkClick r:id="rId6" tooltip="Mozgás"/>
              </a:rPr>
              <a:t>mozgásával</a:t>
            </a:r>
            <a:r>
              <a:rPr lang="hu-HU" dirty="0"/>
              <a:t> fejez ki érzelmeket, épít társadalmi kapcsolatokat, de </a:t>
            </a:r>
            <a:r>
              <a:rPr lang="hu-HU" dirty="0">
                <a:hlinkClick r:id="rId7" tooltip="Spiritualitás"/>
              </a:rPr>
              <a:t>spirituális</a:t>
            </a:r>
            <a:r>
              <a:rPr lang="hu-HU" dirty="0"/>
              <a:t> tartalommal is bírhat. </a:t>
            </a:r>
          </a:p>
        </p:txBody>
      </p:sp>
    </p:spTree>
    <p:extLst>
      <p:ext uri="{BB962C8B-B14F-4D97-AF65-F5344CB8AC3E}">
        <p14:creationId xmlns:p14="http://schemas.microsoft.com/office/powerpoint/2010/main" val="2652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Jelentősége a múltban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tánc az </a:t>
            </a:r>
            <a:r>
              <a:rPr lang="hu-HU" dirty="0" err="1"/>
              <a:t>õstársadalmak</a:t>
            </a:r>
            <a:r>
              <a:rPr lang="hu-HU" dirty="0"/>
              <a:t> idején a valóság megváltoztatására való törekvést, </a:t>
            </a:r>
            <a:r>
              <a:rPr lang="hu-HU" dirty="0" err="1"/>
              <a:t>amindennapi</a:t>
            </a:r>
            <a:r>
              <a:rPr lang="hu-HU" dirty="0"/>
              <a:t> élet fenntartását szolgálta, annak utánzásával, ráhangolt, ünnepelte </a:t>
            </a:r>
            <a:r>
              <a:rPr lang="hu-HU" dirty="0" err="1"/>
              <a:t>azt,kommunikációs</a:t>
            </a:r>
            <a:r>
              <a:rPr lang="hu-HU" dirty="0"/>
              <a:t> eszköz volt emberek, ember és természet között.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465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245777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Magyar néptánc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990" y="1741755"/>
            <a:ext cx="5212020" cy="41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8946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Klasszikus balett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556" y="1894114"/>
            <a:ext cx="5682887" cy="39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93971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Break</a:t>
            </a:r>
            <a:r>
              <a:rPr lang="hu-HU" dirty="0" smtClean="0"/>
              <a:t> </a:t>
            </a:r>
            <a:r>
              <a:rPr lang="hu-HU" dirty="0" err="1" smtClean="0"/>
              <a:t>dance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990" y="1711325"/>
            <a:ext cx="6246019" cy="41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93971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Hiphop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1803400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8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3766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Keringő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800" y="1789113"/>
            <a:ext cx="72644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50725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Salsa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00" y="2038350"/>
            <a:ext cx="2819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28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</TotalTime>
  <Words>93</Words>
  <Application>Microsoft Office PowerPoint</Application>
  <PresentationFormat>Szélesvásznú</PresentationFormat>
  <Paragraphs>16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Garamond</vt:lpstr>
      <vt:lpstr>Wingdings</vt:lpstr>
      <vt:lpstr>Organikus</vt:lpstr>
      <vt:lpstr>Tánctörténet</vt:lpstr>
      <vt:lpstr>Fogalma</vt:lpstr>
      <vt:lpstr>Jelentősége a múltban</vt:lpstr>
      <vt:lpstr>Magyar néptánc</vt:lpstr>
      <vt:lpstr>Klasszikus balett</vt:lpstr>
      <vt:lpstr>Break dance</vt:lpstr>
      <vt:lpstr>Hiphop</vt:lpstr>
      <vt:lpstr>Keringő</vt:lpstr>
      <vt:lpstr>Salsa</vt:lpstr>
      <vt:lpstr>Források:</vt:lpstr>
      <vt:lpstr>Köszönöm a figyelmet!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Tánctörténet</dc:title>
  <dc:creator>Dorka</dc:creator>
  <cp:lastModifiedBy>Dorka</cp:lastModifiedBy>
  <cp:revision>5</cp:revision>
  <dcterms:created xsi:type="dcterms:W3CDTF">2020-01-26T21:27:48Z</dcterms:created>
  <dcterms:modified xsi:type="dcterms:W3CDTF">2020-01-26T22:21:49Z</dcterms:modified>
</cp:coreProperties>
</file>