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ániel Kasza" userId="4d79470f7ae22e05" providerId="LiveId" clId="{6FE97F68-D8C6-4806-85B4-6764676ACE8E}"/>
    <pc:docChg chg="undo custSel addSld modSld">
      <pc:chgData name="Dániel Kasza" userId="4d79470f7ae22e05" providerId="LiveId" clId="{6FE97F68-D8C6-4806-85B4-6764676ACE8E}" dt="2020-02-03T17:40:15.464" v="826" actId="931"/>
      <pc:docMkLst>
        <pc:docMk/>
      </pc:docMkLst>
      <pc:sldChg chg="modSp add">
        <pc:chgData name="Dániel Kasza" userId="4d79470f7ae22e05" providerId="LiveId" clId="{6FE97F68-D8C6-4806-85B4-6764676ACE8E}" dt="2020-02-03T17:19:52.775" v="678" actId="20577"/>
        <pc:sldMkLst>
          <pc:docMk/>
          <pc:sldMk cId="4048558900" sldId="256"/>
        </pc:sldMkLst>
        <pc:spChg chg="mod">
          <ac:chgData name="Dániel Kasza" userId="4d79470f7ae22e05" providerId="LiveId" clId="{6FE97F68-D8C6-4806-85B4-6764676ACE8E}" dt="2020-02-03T16:25:06.483" v="81" actId="404"/>
          <ac:spMkLst>
            <pc:docMk/>
            <pc:sldMk cId="4048558900" sldId="256"/>
            <ac:spMk id="2" creationId="{36F2F5A4-8D18-4555-9046-07B6AFA67B7D}"/>
          </ac:spMkLst>
        </pc:spChg>
        <pc:spChg chg="mod">
          <ac:chgData name="Dániel Kasza" userId="4d79470f7ae22e05" providerId="LiveId" clId="{6FE97F68-D8C6-4806-85B4-6764676ACE8E}" dt="2020-02-03T17:19:52.775" v="678" actId="20577"/>
          <ac:spMkLst>
            <pc:docMk/>
            <pc:sldMk cId="4048558900" sldId="256"/>
            <ac:spMk id="3" creationId="{B8CDC5A4-C504-41D8-A680-91843F8495BA}"/>
          </ac:spMkLst>
        </pc:spChg>
      </pc:sldChg>
      <pc:sldChg chg="addSp delSp modSp add">
        <pc:chgData name="Dániel Kasza" userId="4d79470f7ae22e05" providerId="LiveId" clId="{6FE97F68-D8C6-4806-85B4-6764676ACE8E}" dt="2020-02-03T16:53:42.958" v="380" actId="14100"/>
        <pc:sldMkLst>
          <pc:docMk/>
          <pc:sldMk cId="163552175" sldId="257"/>
        </pc:sldMkLst>
        <pc:spChg chg="mod">
          <ac:chgData name="Dániel Kasza" userId="4d79470f7ae22e05" providerId="LiveId" clId="{6FE97F68-D8C6-4806-85B4-6764676ACE8E}" dt="2020-02-03T16:52:38.022" v="373" actId="2711"/>
          <ac:spMkLst>
            <pc:docMk/>
            <pc:sldMk cId="163552175" sldId="257"/>
            <ac:spMk id="2" creationId="{A6B911C8-05E8-4A24-A8A3-8F976AC5AB6A}"/>
          </ac:spMkLst>
        </pc:spChg>
        <pc:spChg chg="del mod">
          <ac:chgData name="Dániel Kasza" userId="4d79470f7ae22e05" providerId="LiveId" clId="{6FE97F68-D8C6-4806-85B4-6764676ACE8E}" dt="2020-02-03T16:51:57.400" v="369"/>
          <ac:spMkLst>
            <pc:docMk/>
            <pc:sldMk cId="163552175" sldId="257"/>
            <ac:spMk id="3" creationId="{A793D383-82B3-49A8-89DF-D9BB37C12BE2}"/>
          </ac:spMkLst>
        </pc:spChg>
        <pc:spChg chg="add mod">
          <ac:chgData name="Dániel Kasza" userId="4d79470f7ae22e05" providerId="LiveId" clId="{6FE97F68-D8C6-4806-85B4-6764676ACE8E}" dt="2020-02-03T16:53:42.958" v="380" actId="14100"/>
          <ac:spMkLst>
            <pc:docMk/>
            <pc:sldMk cId="163552175" sldId="257"/>
            <ac:spMk id="4" creationId="{1DDCEFBA-F713-4F1C-B02B-E77C422BE77F}"/>
          </ac:spMkLst>
        </pc:spChg>
        <pc:picChg chg="add mod">
          <ac:chgData name="Dániel Kasza" userId="4d79470f7ae22e05" providerId="LiveId" clId="{6FE97F68-D8C6-4806-85B4-6764676ACE8E}" dt="2020-02-03T16:52:05.923" v="371" actId="1076"/>
          <ac:picMkLst>
            <pc:docMk/>
            <pc:sldMk cId="163552175" sldId="257"/>
            <ac:picMk id="1026" creationId="{045A12F8-FEC1-4EAD-935C-3C62100C45E4}"/>
          </ac:picMkLst>
        </pc:picChg>
      </pc:sldChg>
      <pc:sldChg chg="addSp delSp modSp add">
        <pc:chgData name="Dániel Kasza" userId="4d79470f7ae22e05" providerId="LiveId" clId="{6FE97F68-D8C6-4806-85B4-6764676ACE8E}" dt="2020-02-03T17:00:36.116" v="505" actId="14100"/>
        <pc:sldMkLst>
          <pc:docMk/>
          <pc:sldMk cId="948408198" sldId="258"/>
        </pc:sldMkLst>
        <pc:spChg chg="mod">
          <ac:chgData name="Dániel Kasza" userId="4d79470f7ae22e05" providerId="LiveId" clId="{6FE97F68-D8C6-4806-85B4-6764676ACE8E}" dt="2020-02-03T16:53:54.894" v="394" actId="20577"/>
          <ac:spMkLst>
            <pc:docMk/>
            <pc:sldMk cId="948408198" sldId="258"/>
            <ac:spMk id="2" creationId="{0941C066-9890-4B4D-A555-2C373B3AC489}"/>
          </ac:spMkLst>
        </pc:spChg>
        <pc:spChg chg="del mod">
          <ac:chgData name="Dániel Kasza" userId="4d79470f7ae22e05" providerId="LiveId" clId="{6FE97F68-D8C6-4806-85B4-6764676ACE8E}" dt="2020-02-03T17:00:26.280" v="502"/>
          <ac:spMkLst>
            <pc:docMk/>
            <pc:sldMk cId="948408198" sldId="258"/>
            <ac:spMk id="3" creationId="{717D3A98-7647-4F42-9A24-7B9325291053}"/>
          </ac:spMkLst>
        </pc:spChg>
        <pc:spChg chg="add mod">
          <ac:chgData name="Dániel Kasza" userId="4d79470f7ae22e05" providerId="LiveId" clId="{6FE97F68-D8C6-4806-85B4-6764676ACE8E}" dt="2020-02-03T16:59:01.335" v="501" actId="20577"/>
          <ac:spMkLst>
            <pc:docMk/>
            <pc:sldMk cId="948408198" sldId="258"/>
            <ac:spMk id="4" creationId="{CE8FFFF6-77A0-49E0-ADA4-7830136CFD9A}"/>
          </ac:spMkLst>
        </pc:spChg>
        <pc:picChg chg="add mod">
          <ac:chgData name="Dániel Kasza" userId="4d79470f7ae22e05" providerId="LiveId" clId="{6FE97F68-D8C6-4806-85B4-6764676ACE8E}" dt="2020-02-03T17:00:36.116" v="505" actId="14100"/>
          <ac:picMkLst>
            <pc:docMk/>
            <pc:sldMk cId="948408198" sldId="258"/>
            <ac:picMk id="2050" creationId="{0F92BC44-5CD8-4C1F-83B9-97F403254B12}"/>
          </ac:picMkLst>
        </pc:picChg>
      </pc:sldChg>
      <pc:sldChg chg="addSp delSp modSp add">
        <pc:chgData name="Dániel Kasza" userId="4d79470f7ae22e05" providerId="LiveId" clId="{6FE97F68-D8C6-4806-85B4-6764676ACE8E}" dt="2020-02-03T17:19:35.390" v="677" actId="2711"/>
        <pc:sldMkLst>
          <pc:docMk/>
          <pc:sldMk cId="2624059381" sldId="259"/>
        </pc:sldMkLst>
        <pc:spChg chg="mod">
          <ac:chgData name="Dániel Kasza" userId="4d79470f7ae22e05" providerId="LiveId" clId="{6FE97F68-D8C6-4806-85B4-6764676ACE8E}" dt="2020-02-03T17:19:35.390" v="677" actId="2711"/>
          <ac:spMkLst>
            <pc:docMk/>
            <pc:sldMk cId="2624059381" sldId="259"/>
            <ac:spMk id="2" creationId="{BB763DBB-5E70-405A-AD8F-95AAADA1F2E0}"/>
          </ac:spMkLst>
        </pc:spChg>
        <pc:spChg chg="del mod">
          <ac:chgData name="Dániel Kasza" userId="4d79470f7ae22e05" providerId="LiveId" clId="{6FE97F68-D8C6-4806-85B4-6764676ACE8E}" dt="2020-02-03T17:09:14.017" v="592"/>
          <ac:spMkLst>
            <pc:docMk/>
            <pc:sldMk cId="2624059381" sldId="259"/>
            <ac:spMk id="3" creationId="{3ADCB1A7-9601-4E27-9A50-8EE5BB597D82}"/>
          </ac:spMkLst>
        </pc:spChg>
        <pc:spChg chg="add mod">
          <ac:chgData name="Dániel Kasza" userId="4d79470f7ae22e05" providerId="LiveId" clId="{6FE97F68-D8C6-4806-85B4-6764676ACE8E}" dt="2020-02-03T17:18:14.389" v="644" actId="20577"/>
          <ac:spMkLst>
            <pc:docMk/>
            <pc:sldMk cId="2624059381" sldId="259"/>
            <ac:spMk id="4" creationId="{64A5B931-8D6A-40D5-8264-A9418BC61D74}"/>
          </ac:spMkLst>
        </pc:spChg>
        <pc:spChg chg="add del mod">
          <ac:chgData name="Dániel Kasza" userId="4d79470f7ae22e05" providerId="LiveId" clId="{6FE97F68-D8C6-4806-85B4-6764676ACE8E}" dt="2020-02-03T17:10:57.662" v="595" actId="478"/>
          <ac:spMkLst>
            <pc:docMk/>
            <pc:sldMk cId="2624059381" sldId="259"/>
            <ac:spMk id="5" creationId="{85D5A191-5B30-421E-865C-A4D7ABA909A1}"/>
          </ac:spMkLst>
        </pc:spChg>
        <pc:picChg chg="add del">
          <ac:chgData name="Dániel Kasza" userId="4d79470f7ae22e05" providerId="LiveId" clId="{6FE97F68-D8C6-4806-85B4-6764676ACE8E}" dt="2020-02-03T17:01:10.107" v="508"/>
          <ac:picMkLst>
            <pc:docMk/>
            <pc:sldMk cId="2624059381" sldId="259"/>
            <ac:picMk id="3074" creationId="{BC82E925-5CA2-4665-803B-672781EC593B}"/>
          </ac:picMkLst>
        </pc:picChg>
        <pc:picChg chg="add del">
          <ac:chgData name="Dániel Kasza" userId="4d79470f7ae22e05" providerId="LiveId" clId="{6FE97F68-D8C6-4806-85B4-6764676ACE8E}" dt="2020-02-03T17:10:49.071" v="593" actId="478"/>
          <ac:picMkLst>
            <pc:docMk/>
            <pc:sldMk cId="2624059381" sldId="259"/>
            <ac:picMk id="3076" creationId="{7CBCDF9C-6A9E-4F36-B89B-24F9C3A2CB1A}"/>
          </ac:picMkLst>
        </pc:picChg>
      </pc:sldChg>
      <pc:sldChg chg="addSp delSp modSp add">
        <pc:chgData name="Dániel Kasza" userId="4d79470f7ae22e05" providerId="LiveId" clId="{6FE97F68-D8C6-4806-85B4-6764676ACE8E}" dt="2020-02-03T17:24:57.855" v="730" actId="1076"/>
        <pc:sldMkLst>
          <pc:docMk/>
          <pc:sldMk cId="3839149995" sldId="260"/>
        </pc:sldMkLst>
        <pc:spChg chg="mod">
          <ac:chgData name="Dániel Kasza" userId="4d79470f7ae22e05" providerId="LiveId" clId="{6FE97F68-D8C6-4806-85B4-6764676ACE8E}" dt="2020-02-03T17:20:07.530" v="680" actId="2711"/>
          <ac:spMkLst>
            <pc:docMk/>
            <pc:sldMk cId="3839149995" sldId="260"/>
            <ac:spMk id="2" creationId="{93B52F4B-FBC8-49D0-873B-D94AD85C69C7}"/>
          </ac:spMkLst>
        </pc:spChg>
        <pc:spChg chg="del mod">
          <ac:chgData name="Dániel Kasza" userId="4d79470f7ae22e05" providerId="LiveId" clId="{6FE97F68-D8C6-4806-85B4-6764676ACE8E}" dt="2020-02-03T17:24:51.021" v="728"/>
          <ac:spMkLst>
            <pc:docMk/>
            <pc:sldMk cId="3839149995" sldId="260"/>
            <ac:spMk id="3" creationId="{972439C6-1066-481C-9E7D-614457FFFCE0}"/>
          </ac:spMkLst>
        </pc:spChg>
        <pc:spChg chg="add mod">
          <ac:chgData name="Dániel Kasza" userId="4d79470f7ae22e05" providerId="LiveId" clId="{6FE97F68-D8C6-4806-85B4-6764676ACE8E}" dt="2020-02-03T17:22:31.487" v="727"/>
          <ac:spMkLst>
            <pc:docMk/>
            <pc:sldMk cId="3839149995" sldId="260"/>
            <ac:spMk id="4" creationId="{317E622A-BBD9-4C97-9506-6BB9B28B6C45}"/>
          </ac:spMkLst>
        </pc:spChg>
        <pc:picChg chg="add mod">
          <ac:chgData name="Dániel Kasza" userId="4d79470f7ae22e05" providerId="LiveId" clId="{6FE97F68-D8C6-4806-85B4-6764676ACE8E}" dt="2020-02-03T17:24:57.855" v="730" actId="1076"/>
          <ac:picMkLst>
            <pc:docMk/>
            <pc:sldMk cId="3839149995" sldId="260"/>
            <ac:picMk id="4098" creationId="{6299A4C3-A467-49F2-A4A1-2AE1F32F801F}"/>
          </ac:picMkLst>
        </pc:picChg>
      </pc:sldChg>
      <pc:sldChg chg="addSp delSp modSp add">
        <pc:chgData name="Dániel Kasza" userId="4d79470f7ae22e05" providerId="LiveId" clId="{6FE97F68-D8C6-4806-85B4-6764676ACE8E}" dt="2020-02-03T17:37:01.008" v="800"/>
        <pc:sldMkLst>
          <pc:docMk/>
          <pc:sldMk cId="2838468777" sldId="261"/>
        </pc:sldMkLst>
        <pc:spChg chg="add del mod">
          <ac:chgData name="Dániel Kasza" userId="4d79470f7ae22e05" providerId="LiveId" clId="{6FE97F68-D8C6-4806-85B4-6764676ACE8E}" dt="2020-02-03T17:26:07.689" v="744" actId="255"/>
          <ac:spMkLst>
            <pc:docMk/>
            <pc:sldMk cId="2838468777" sldId="261"/>
            <ac:spMk id="2" creationId="{0D05CD51-E857-4BC8-82D2-99287EB9E4F0}"/>
          </ac:spMkLst>
        </pc:spChg>
        <pc:spChg chg="mod">
          <ac:chgData name="Dániel Kasza" userId="4d79470f7ae22e05" providerId="LiveId" clId="{6FE97F68-D8C6-4806-85B4-6764676ACE8E}" dt="2020-02-03T17:37:01.008" v="800"/>
          <ac:spMkLst>
            <pc:docMk/>
            <pc:sldMk cId="2838468777" sldId="261"/>
            <ac:spMk id="3" creationId="{1843162C-D75B-4F9D-8E0E-18C742C2AEC9}"/>
          </ac:spMkLst>
        </pc:spChg>
      </pc:sldChg>
      <pc:sldChg chg="addSp delSp modSp add">
        <pc:chgData name="Dániel Kasza" userId="4d79470f7ae22e05" providerId="LiveId" clId="{6FE97F68-D8C6-4806-85B4-6764676ACE8E}" dt="2020-02-03T17:40:15.464" v="826" actId="931"/>
        <pc:sldMkLst>
          <pc:docMk/>
          <pc:sldMk cId="2197929639" sldId="262"/>
        </pc:sldMkLst>
        <pc:spChg chg="mod">
          <ac:chgData name="Dániel Kasza" userId="4d79470f7ae22e05" providerId="LiveId" clId="{6FE97F68-D8C6-4806-85B4-6764676ACE8E}" dt="2020-02-03T17:37:54.892" v="823" actId="255"/>
          <ac:spMkLst>
            <pc:docMk/>
            <pc:sldMk cId="2197929639" sldId="262"/>
            <ac:spMk id="2" creationId="{F182B63C-CF9F-4CE4-BE39-539E4B9B4377}"/>
          </ac:spMkLst>
        </pc:spChg>
        <pc:spChg chg="del mod">
          <ac:chgData name="Dániel Kasza" userId="4d79470f7ae22e05" providerId="LiveId" clId="{6FE97F68-D8C6-4806-85B4-6764676ACE8E}" dt="2020-02-03T17:40:15.464" v="826" actId="931"/>
          <ac:spMkLst>
            <pc:docMk/>
            <pc:sldMk cId="2197929639" sldId="262"/>
            <ac:spMk id="3" creationId="{F7586938-3133-4F9A-9392-E2A883297157}"/>
          </ac:spMkLst>
        </pc:spChg>
        <pc:picChg chg="add mod">
          <ac:chgData name="Dániel Kasza" userId="4d79470f7ae22e05" providerId="LiveId" clId="{6FE97F68-D8C6-4806-85B4-6764676ACE8E}" dt="2020-02-03T17:40:15.464" v="826" actId="931"/>
          <ac:picMkLst>
            <pc:docMk/>
            <pc:sldMk cId="2197929639" sldId="262"/>
            <ac:picMk id="5" creationId="{523ADAB3-C9EA-40EE-86A3-29EC21FD55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9245-392F-4DE2-8E95-6154843D247F}" type="datetimeFigureOut">
              <a:rPr lang="hu-HU" smtClean="0"/>
              <a:t>2020. 02. 03.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D11B7A0-6FD6-498E-B309-648562AB8332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63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9245-392F-4DE2-8E95-6154843D247F}" type="datetimeFigureOut">
              <a:rPr lang="hu-HU" smtClean="0"/>
              <a:t>2020. 02. 03.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7A0-6FD6-498E-B309-648562AB8332}" type="slidenum">
              <a:rPr lang="hu-HU" smtClean="0"/>
              <a:t>‹#›</a:t>
            </a:fld>
            <a:endParaRPr lang="hu-H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4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9245-392F-4DE2-8E95-6154843D247F}" type="datetimeFigureOut">
              <a:rPr lang="hu-HU" smtClean="0"/>
              <a:t>2020. 02. 03.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7A0-6FD6-498E-B309-648562AB8332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85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9245-392F-4DE2-8E95-6154843D247F}" type="datetimeFigureOut">
              <a:rPr lang="hu-HU" smtClean="0"/>
              <a:t>2020. 02. 03.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7A0-6FD6-498E-B309-648562AB8332}" type="slidenum">
              <a:rPr lang="hu-HU" smtClean="0"/>
              <a:t>‹#›</a:t>
            </a:fld>
            <a:endParaRPr lang="hu-H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06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9245-392F-4DE2-8E95-6154843D247F}" type="datetimeFigureOut">
              <a:rPr lang="hu-HU" smtClean="0"/>
              <a:t>2020. 02. 03.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7A0-6FD6-498E-B309-648562AB8332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56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9245-392F-4DE2-8E95-6154843D247F}" type="datetimeFigureOut">
              <a:rPr lang="hu-HU" smtClean="0"/>
              <a:t>2020. 02. 03.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7A0-6FD6-498E-B309-648562AB8332}" type="slidenum">
              <a:rPr lang="hu-HU" smtClean="0"/>
              <a:t>‹#›</a:t>
            </a:fld>
            <a:endParaRPr lang="hu-H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6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9245-392F-4DE2-8E95-6154843D247F}" type="datetimeFigureOut">
              <a:rPr lang="hu-HU" smtClean="0"/>
              <a:t>2020. 02. 03.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7A0-6FD6-498E-B309-648562AB8332}" type="slidenum">
              <a:rPr lang="hu-HU" smtClean="0"/>
              <a:t>‹#›</a:t>
            </a:fld>
            <a:endParaRPr lang="hu-H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26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9245-392F-4DE2-8E95-6154843D247F}" type="datetimeFigureOut">
              <a:rPr lang="hu-HU" smtClean="0"/>
              <a:t>2020. 02. 03.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7A0-6FD6-498E-B309-648562AB8332}" type="slidenum">
              <a:rPr lang="hu-HU" smtClean="0"/>
              <a:t>‹#›</a:t>
            </a:fld>
            <a:endParaRPr lang="hu-H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24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9245-392F-4DE2-8E95-6154843D247F}" type="datetimeFigureOut">
              <a:rPr lang="hu-HU" smtClean="0"/>
              <a:t>2020. 02. 03.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7A0-6FD6-498E-B309-648562AB83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37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9245-392F-4DE2-8E95-6154843D247F}" type="datetimeFigureOut">
              <a:rPr lang="hu-HU" smtClean="0"/>
              <a:t>2020. 02. 03.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7A0-6FD6-498E-B309-648562AB8332}" type="slidenum">
              <a:rPr lang="hu-HU" smtClean="0"/>
              <a:t>‹#›</a:t>
            </a:fld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3169245-392F-4DE2-8E95-6154843D247F}" type="datetimeFigureOut">
              <a:rPr lang="hu-HU" smtClean="0"/>
              <a:t>2020. 02. 03.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7A0-6FD6-498E-B309-648562AB8332}" type="slidenum">
              <a:rPr lang="hu-HU" smtClean="0"/>
              <a:t>‹#›</a:t>
            </a:fld>
            <a:endParaRPr 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5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69245-392F-4DE2-8E95-6154843D247F}" type="datetimeFigureOut">
              <a:rPr lang="hu-HU" smtClean="0"/>
              <a:t>2020. 02. 03.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D11B7A0-6FD6-498E-B309-648562AB8332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71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22WwhE_l4" TargetMode="External"/><Relationship Id="rId2" Type="http://schemas.openxmlformats.org/officeDocument/2006/relationships/hyperlink" Target="https://www.youtube.com/watch?v=-zx7zQvWWA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eeTTG2gRw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F2F5A4-8D18-4555-9046-07B6AFA67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544845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Kárpát-medence táncainak sokszínűsége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8CDC5A4-C504-41D8-A680-91843F849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1600" dirty="0"/>
              <a:t>Készítette: Kasza Dániel</a:t>
            </a:r>
          </a:p>
          <a:p>
            <a:pPr algn="r"/>
            <a:r>
              <a:rPr lang="hu-HU" sz="1000" dirty="0"/>
              <a:t>Email: Kaszadani2004@gmail.com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4855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B911C8-05E8-4A24-A8A3-8F976AC5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Alföldi táncok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DDCEFBA-F713-4F1C-B02B-E77C422BE77F}"/>
              </a:ext>
            </a:extLst>
          </p:cNvPr>
          <p:cNvSpPr txBox="1"/>
          <p:nvPr/>
        </p:nvSpPr>
        <p:spPr>
          <a:xfrm>
            <a:off x="1518080" y="2015732"/>
            <a:ext cx="4270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pásztorok és cigányok körében élnek pásztortáncok, a párbajszerű botolók, a körcsárdás, az ugrós. Jellemzőjük a kötetlenség, a gazdag motívumkincs, kivételes szabályozott forma, emellett zenei és mozgásanyaguk gazdag. </a:t>
            </a:r>
          </a:p>
        </p:txBody>
      </p:sp>
      <p:pic>
        <p:nvPicPr>
          <p:cNvPr id="1026" name="Picture 2" descr="Képtalálat a következőre: „körtánc”">
            <a:extLst>
              <a:ext uri="{FF2B5EF4-FFF2-40B4-BE49-F238E27FC236}">
                <a16:creationId xmlns:a16="http://schemas.microsoft.com/office/drawing/2014/main" id="{045A12F8-FEC1-4EAD-935C-3C62100C45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55" y="2197300"/>
            <a:ext cx="5149299" cy="24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41C066-9890-4B4D-A555-2C373B3A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Alföldi táncok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E8FFFF6-77A0-49E0-ADA4-7830136CFD9A}"/>
              </a:ext>
            </a:extLst>
          </p:cNvPr>
          <p:cNvSpPr txBox="1"/>
          <p:nvPr/>
        </p:nvSpPr>
        <p:spPr>
          <a:xfrm>
            <a:off x="1451579" y="2130641"/>
            <a:ext cx="48071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alföldi táncok közül nevesebb a lassú és friss csárdás. Jellemző motívumai: a kétlépéses csárdás, a félfordulós, a páros forgás, valamint a hosszabb ideig is eltartó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csapásolás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Gyakoriak a nyíltabb fogásmódok és a kiforgatások.</a:t>
            </a:r>
          </a:p>
        </p:txBody>
      </p:sp>
      <p:pic>
        <p:nvPicPr>
          <p:cNvPr id="2050" name="Picture 2" descr="Képtalálat a következőre: „csárdás”">
            <a:extLst>
              <a:ext uri="{FF2B5EF4-FFF2-40B4-BE49-F238E27FC236}">
                <a16:creationId xmlns:a16="http://schemas.microsoft.com/office/drawing/2014/main" id="{0F92BC44-5CD8-4C1F-83B9-97F403254B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97" y="2364506"/>
            <a:ext cx="4541653" cy="255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0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763DBB-5E70-405A-AD8F-95AAADA1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Gyimesi, moldvai csángó táncok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4A5B931-8D6A-40D5-8264-A9418BC61D74}"/>
              </a:ext>
            </a:extLst>
          </p:cNvPr>
          <p:cNvSpPr txBox="1"/>
          <p:nvPr/>
        </p:nvSpPr>
        <p:spPr>
          <a:xfrm>
            <a:off x="1451579" y="1997976"/>
            <a:ext cx="10089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moldvai csángók két nagy csoportjának tánckultúrájából az úgynevezett székelyes, déli csángóké az ismertebb. Tánckészletük a Kárpátokon túli, balkáni táncdialektus sajátosságait viseli, vagyis egy-egy faluban egymástól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formailag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kevéssé, de kísérő dallamában és nevében igen sok kötött szerkezetű tánc él. A gyimesi csángók mintegy 30 táncból álló tánckészletében három táncréteg különböztethető meg: hagyományos magyar, illetve erdélyi jellegű férfi- és páros tánc, a kárpáti és moldvai román anyagból kölcsönzött tánc, román tánckincsből átvett kötött páros táncok.</a:t>
            </a:r>
          </a:p>
        </p:txBody>
      </p:sp>
    </p:spTree>
    <p:extLst>
      <p:ext uri="{BB962C8B-B14F-4D97-AF65-F5344CB8AC3E}">
        <p14:creationId xmlns:p14="http://schemas.microsoft.com/office/powerpoint/2010/main" val="262405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B52F4B-FBC8-49D0-873B-D94AD85C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Kalotaszegi táncok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17E622A-BBD9-4C97-9506-6BB9B28B6C45}"/>
              </a:ext>
            </a:extLst>
          </p:cNvPr>
          <p:cNvSpPr txBox="1"/>
          <p:nvPr/>
        </p:nvSpPr>
        <p:spPr>
          <a:xfrm>
            <a:off x="1633491" y="2157274"/>
            <a:ext cx="51490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erdélyi táncok egyik legkisebb, de talán a legismertebb egységeként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számontartott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előforduló táncváltozatok összessége.  Magában foglalja a régi réteghez tartozó táncok legfejlettebb variánsait, ugyanakkor az új zenei és táncstílust képviseli.</a:t>
            </a:r>
          </a:p>
        </p:txBody>
      </p:sp>
      <p:pic>
        <p:nvPicPr>
          <p:cNvPr id="4098" name="Picture 2" descr="Képtalálat a következőre: „kalotaszegi táncok”">
            <a:extLst>
              <a:ext uri="{FF2B5EF4-FFF2-40B4-BE49-F238E27FC236}">
                <a16:creationId xmlns:a16="http://schemas.microsoft.com/office/drawing/2014/main" id="{6299A4C3-A467-49F2-A4A1-2AE1F32F80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40" y="2277033"/>
            <a:ext cx="4114166" cy="230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14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05CD51-E857-4BC8-82D2-99287EB9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Néznivalók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43162C-D75B-4F9D-8E0E-18C742C2A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Csárdás: </a:t>
            </a:r>
            <a:r>
              <a:rPr lang="hu-HU" dirty="0">
                <a:hlinkClick r:id="rId2"/>
              </a:rPr>
              <a:t>https://www.youtube.com/watch?v=-zx7zQvWWAQ</a:t>
            </a:r>
            <a:endParaRPr lang="hu-HU" dirty="0"/>
          </a:p>
          <a:p>
            <a:r>
              <a:rPr lang="hu-HU" dirty="0"/>
              <a:t>Gyimesi csángó: </a:t>
            </a:r>
            <a:r>
              <a:rPr lang="hu-HU" dirty="0">
                <a:hlinkClick r:id="rId3"/>
              </a:rPr>
              <a:t>https://www.youtube.com/watch?v=IT22WwhE_l4</a:t>
            </a:r>
            <a:endParaRPr lang="hu-HU" dirty="0"/>
          </a:p>
          <a:p>
            <a:r>
              <a:rPr lang="hu-HU" dirty="0"/>
              <a:t>Kalotaszegi táncok: </a:t>
            </a:r>
            <a:r>
              <a:rPr lang="hu-HU" dirty="0">
                <a:hlinkClick r:id="rId4"/>
              </a:rPr>
              <a:t>https://www.youtube.com/watch?v=QeeTTG2gRw4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846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82B63C-CF9F-4CE4-BE39-539E4B9B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Köszönöm a figyelmet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23ADAB3-C9EA-40EE-86A3-29EC21FD5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88" y="2377476"/>
            <a:ext cx="3959225" cy="2726936"/>
          </a:xfrm>
        </p:spPr>
      </p:pic>
    </p:spTree>
    <p:extLst>
      <p:ext uri="{BB962C8B-B14F-4D97-AF65-F5344CB8AC3E}">
        <p14:creationId xmlns:p14="http://schemas.microsoft.com/office/powerpoint/2010/main" val="2197929639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81</TotalTime>
  <Words>275</Words>
  <Application>Microsoft Office PowerPoint</Application>
  <PresentationFormat>Szélesvásznú</PresentationFormat>
  <Paragraphs>16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Times New Roman</vt:lpstr>
      <vt:lpstr>Galéria</vt:lpstr>
      <vt:lpstr>A Kárpát-medence táncainak sokszínűsége</vt:lpstr>
      <vt:lpstr>Alföldi táncok</vt:lpstr>
      <vt:lpstr>Alföldi táncok</vt:lpstr>
      <vt:lpstr>Gyimesi, moldvai csángó táncok</vt:lpstr>
      <vt:lpstr>Kalotaszegi táncok</vt:lpstr>
      <vt:lpstr>Néznivalók</vt:lpstr>
      <vt:lpstr>Köszönöm a figyelmet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Kárpát-medence táncainak sokszínűsége</dc:title>
  <dc:creator>Dániel Kasza</dc:creator>
  <cp:lastModifiedBy>Dániel Kasza</cp:lastModifiedBy>
  <cp:revision>8</cp:revision>
  <dcterms:created xsi:type="dcterms:W3CDTF">2020-02-03T16:19:03Z</dcterms:created>
  <dcterms:modified xsi:type="dcterms:W3CDTF">2020-02-03T17:40:31Z</dcterms:modified>
</cp:coreProperties>
</file>