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9" r:id="rId1"/>
  </p:sldMasterIdLst>
  <p:sldIdLst>
    <p:sldId id="257" r:id="rId2"/>
    <p:sldId id="256" r:id="rId3"/>
    <p:sldId id="261" r:id="rId4"/>
    <p:sldId id="271" r:id="rId5"/>
    <p:sldId id="258" r:id="rId6"/>
    <p:sldId id="259" r:id="rId7"/>
    <p:sldId id="260" r:id="rId8"/>
    <p:sldId id="263" r:id="rId9"/>
    <p:sldId id="265" r:id="rId10"/>
    <p:sldId id="272" r:id="rId11"/>
    <p:sldId id="266" r:id="rId12"/>
    <p:sldId id="267" r:id="rId13"/>
    <p:sldId id="268" r:id="rId14"/>
    <p:sldId id="269" r:id="rId15"/>
    <p:sldId id="270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539"/>
    <a:srgbClr val="FA430B"/>
    <a:srgbClr val="5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F24AF7-A83B-4050-80C7-96CF0771F997}" v="855" dt="2019-12-11T10:38:47.673"/>
    <p1510:client id="{DB807794-A5AA-4435-809B-26B7F0D2A02C}" v="582" dt="2019-12-11T08:57:25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88" d="100"/>
          <a:sy n="88" d="100"/>
        </p:scale>
        <p:origin x="312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20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6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11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64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2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5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8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87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65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6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2D6E202-B606-4609-B914-27C9371A1F6D}" type="datetime1">
              <a:rPr lang="en-US" smtClean="0"/>
              <a:t>2/2/20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9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B85FB47A-4D7D-41C9-B1F5-9A4D546D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6516241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880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A magyar néptánc </a:t>
            </a:r>
          </a:p>
        </p:txBody>
      </p:sp>
    </p:spTree>
    <p:extLst>
      <p:ext uri="{BB962C8B-B14F-4D97-AF65-F5344CB8AC3E}">
        <p14:creationId xmlns:p14="http://schemas.microsoft.com/office/powerpoint/2010/main" val="1216431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D0767F-D3AD-AF4D-8671-BAE220A7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13" y="436155"/>
            <a:ext cx="6527409" cy="1030457"/>
          </a:xfrm>
        </p:spPr>
        <p:txBody>
          <a:bodyPr>
            <a:normAutofit/>
          </a:bodyPr>
          <a:lstStyle/>
          <a:p>
            <a:r>
              <a:rPr lang="hu-HU" sz="4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 kedvenc táncaim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F517ADA-66A7-4045-A213-960CFA8BD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2" y="1580721"/>
            <a:ext cx="6006905" cy="369655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53F9642-2AA2-894B-9D40-F851715E5844}"/>
              </a:ext>
            </a:extLst>
          </p:cNvPr>
          <p:cNvSpPr txBox="1"/>
          <p:nvPr/>
        </p:nvSpPr>
        <p:spPr>
          <a:xfrm>
            <a:off x="2841673" y="5673124"/>
            <a:ext cx="161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ED3539"/>
                </a:solidFill>
              </a:rPr>
              <a:t>Mezőségi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BC6A587-0EC0-4348-A988-6155987C1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181" y="583688"/>
            <a:ext cx="3273270" cy="491470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204DC66-8E25-4143-B172-0838B8966DC3}"/>
              </a:ext>
            </a:extLst>
          </p:cNvPr>
          <p:cNvSpPr txBox="1"/>
          <p:nvPr/>
        </p:nvSpPr>
        <p:spPr>
          <a:xfrm>
            <a:off x="9448801" y="5677459"/>
            <a:ext cx="194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ED3539"/>
                </a:solidFill>
              </a:rPr>
              <a:t>Kalotaszegi</a:t>
            </a:r>
          </a:p>
        </p:txBody>
      </p:sp>
    </p:spTree>
    <p:extLst>
      <p:ext uri="{BB962C8B-B14F-4D97-AF65-F5344CB8AC3E}">
        <p14:creationId xmlns:p14="http://schemas.microsoft.com/office/powerpoint/2010/main" val="103023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 descr="A képen személy, sport, táncos, beltéri látható&#10;&#10;A leírás teljesen megbízható">
            <a:extLst>
              <a:ext uri="{FF2B5EF4-FFF2-40B4-BE49-F238E27FC236}">
                <a16:creationId xmlns:a16="http://schemas.microsoft.com/office/drawing/2014/main" id="{D2C5C532-817F-4F11-868F-0E6B8CDBF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" y="-649"/>
            <a:ext cx="6462214" cy="4311715"/>
          </a:xfrm>
          <a:prstGeom prst="rect">
            <a:avLst/>
          </a:prstGeom>
        </p:spPr>
      </p:pic>
      <p:pic>
        <p:nvPicPr>
          <p:cNvPr id="4" name="Kép 4">
            <a:extLst>
              <a:ext uri="{FF2B5EF4-FFF2-40B4-BE49-F238E27FC236}">
                <a16:creationId xmlns:a16="http://schemas.microsoft.com/office/drawing/2014/main" id="{0AC7F873-46B6-4E03-AD08-16617D2EB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863" y="3129664"/>
            <a:ext cx="5711588" cy="380589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E1D83FA4-77A9-0143-AF35-0030C8B91B00}"/>
              </a:ext>
            </a:extLst>
          </p:cNvPr>
          <p:cNvSpPr txBox="1"/>
          <p:nvPr/>
        </p:nvSpPr>
        <p:spPr>
          <a:xfrm>
            <a:off x="8567225" y="1005940"/>
            <a:ext cx="3249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F0000"/>
                </a:solidFill>
              </a:rPr>
              <a:t>Szilágysági itt</a:t>
            </a:r>
            <a:endParaRPr lang="hu-HU" sz="3200" dirty="0">
              <a:solidFill>
                <a:srgbClr val="FF000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9FB39E2-272E-EB4B-AB95-0FCC300AE90D}"/>
              </a:ext>
            </a:extLst>
          </p:cNvPr>
          <p:cNvSpPr txBox="1"/>
          <p:nvPr/>
        </p:nvSpPr>
        <p:spPr>
          <a:xfrm>
            <a:off x="1603717" y="5205046"/>
            <a:ext cx="1871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rgbClr val="FF0000"/>
                </a:solidFill>
              </a:rPr>
              <a:t>És ott</a:t>
            </a:r>
          </a:p>
        </p:txBody>
      </p:sp>
    </p:spTree>
    <p:extLst>
      <p:ext uri="{BB962C8B-B14F-4D97-AF65-F5344CB8AC3E}">
        <p14:creationId xmlns:p14="http://schemas.microsoft.com/office/powerpoint/2010/main" val="216548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 descr="A képen személy, beltéri, férfi, tartás látható&#10;&#10;A leírás teljesen megbízható">
            <a:extLst>
              <a:ext uri="{FF2B5EF4-FFF2-40B4-BE49-F238E27FC236}">
                <a16:creationId xmlns:a16="http://schemas.microsoft.com/office/drawing/2014/main" id="{3688DD8A-AC18-4439-92A9-C1EA984DB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11" y="201637"/>
            <a:ext cx="4312692" cy="645766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03D76BE-B539-2543-9395-946A6E760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029" y="199800"/>
            <a:ext cx="4305600" cy="64584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0D73D94-DD18-7F44-918E-977ABC0488CF}"/>
              </a:ext>
            </a:extLst>
          </p:cNvPr>
          <p:cNvSpPr txBox="1"/>
          <p:nvPr/>
        </p:nvSpPr>
        <p:spPr>
          <a:xfrm>
            <a:off x="2456717" y="2967335"/>
            <a:ext cx="7005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cap="all" dirty="0">
                <a:solidFill>
                  <a:srgbClr val="FF0000"/>
                </a:solidFill>
              </a:rPr>
              <a:t>Hagyományőrzés</a:t>
            </a:r>
            <a:endParaRPr lang="hu-HU" sz="4400" b="1" cap="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7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7" name="Oval 16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7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363C3DA-5063-4048-965B-F5FDB35CC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E79ECB-20D1-486E-B39D-0F98D69BE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F1DBD8-7930-4EF6-AF8F-F6A674303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CBAEA6D-123F-C842-8580-FFF19FB0A4DE}"/>
              </a:ext>
            </a:extLst>
          </p:cNvPr>
          <p:cNvSpPr txBox="1"/>
          <p:nvPr/>
        </p:nvSpPr>
        <p:spPr>
          <a:xfrm>
            <a:off x="8200102" y="1432223"/>
            <a:ext cx="2818417" cy="3357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 err="1">
                <a:solidFill>
                  <a:srgbClr val="ED3539"/>
                </a:solidFill>
                <a:latin typeface="+mj-lt"/>
                <a:ea typeface="+mj-ea"/>
                <a:cs typeface="+mj-cs"/>
              </a:rPr>
              <a:t>Mindez</a:t>
            </a:r>
            <a:r>
              <a:rPr lang="en-US" sz="4800" cap="all" dirty="0">
                <a:solidFill>
                  <a:srgbClr val="ED3539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cap="all" dirty="0" err="1">
                <a:solidFill>
                  <a:srgbClr val="ED3539"/>
                </a:solidFill>
                <a:latin typeface="+mj-lt"/>
                <a:ea typeface="+mj-ea"/>
                <a:cs typeface="+mj-cs"/>
              </a:rPr>
              <a:t>zenében</a:t>
            </a:r>
            <a:r>
              <a:rPr lang="en-US" sz="4800" cap="all" dirty="0">
                <a:solidFill>
                  <a:srgbClr val="ED3539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cap="all" dirty="0" err="1">
                <a:solidFill>
                  <a:srgbClr val="ED3539"/>
                </a:solidFill>
                <a:latin typeface="+mj-lt"/>
                <a:ea typeface="+mj-ea"/>
                <a:cs typeface="+mj-cs"/>
              </a:rPr>
              <a:t>kifejezve</a:t>
            </a:r>
            <a:r>
              <a:rPr lang="en-US" sz="4800" cap="all" dirty="0">
                <a:solidFill>
                  <a:srgbClr val="ED3539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9044D3-8725-4D57-BD64-A96E7C271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CC089B-F750-4C12-822F-DF53F4DD3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CDC7132-9021-4F21-AE5A-9B9B90C98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D011B8-BF69-4B6B-B3D2-F1BA77108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Kép 3" descr="A képen személy, férfi, csoport, fiatal látható&#10;&#10;Automatikusan generált leírás">
            <a:extLst>
              <a:ext uri="{FF2B5EF4-FFF2-40B4-BE49-F238E27FC236}">
                <a16:creationId xmlns:a16="http://schemas.microsoft.com/office/drawing/2014/main" id="{478F84EB-8B66-B94D-BEC6-3118A6EF1F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881"/>
          <a:stretch/>
        </p:blipFill>
        <p:spPr>
          <a:xfrm>
            <a:off x="920833" y="1328839"/>
            <a:ext cx="6647395" cy="4131686"/>
          </a:xfrm>
          <a:prstGeom prst="rect">
            <a:avLst/>
          </a:prstGeom>
        </p:spPr>
      </p:pic>
      <p:pic>
        <p:nvPicPr>
          <p:cNvPr id="6" name="Gázsa zenekar - Méhkeréki táncdallamok - ketten (mp3cut.net).mp3" descr="Gázsa zenekar - Méhkeréki táncdallamok - ketten (mp3cut.net).mp3">
            <a:hlinkClick r:id="" action="ppaction://media"/>
            <a:extLst>
              <a:ext uri="{FF2B5EF4-FFF2-40B4-BE49-F238E27FC236}">
                <a16:creationId xmlns:a16="http://schemas.microsoft.com/office/drawing/2014/main" id="{829C61BD-A8FF-5249-BAF7-671B6CFB4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19173" y="42029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8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8055AA-4062-4699-981F-5B085CA5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527" y="1158177"/>
            <a:ext cx="4318226" cy="9575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9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Összegzés</a:t>
            </a:r>
            <a:r>
              <a:rPr lang="en-US" sz="720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AA7CC2-900E-47D8-A884-A8DFD8E83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5338" y="2304489"/>
            <a:ext cx="1828245" cy="68590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b="1" i="1" dirty="0" err="1"/>
              <a:t>Szóban</a:t>
            </a:r>
            <a:endParaRPr lang="en-US" sz="2200" b="1" i="1" dirty="0"/>
          </a:p>
        </p:txBody>
      </p:sp>
      <p:pic>
        <p:nvPicPr>
          <p:cNvPr id="7" name="Kép 6" descr="A képen személy, kültéri, személyek, csoport látható&#10;&#10;Automatikusan generált leírás">
            <a:extLst>
              <a:ext uri="{FF2B5EF4-FFF2-40B4-BE49-F238E27FC236}">
                <a16:creationId xmlns:a16="http://schemas.microsoft.com/office/drawing/2014/main" id="{44A531E4-42A7-7E49-A960-771EA530F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/>
          <a:stretch/>
        </p:blipFill>
        <p:spPr>
          <a:xfrm>
            <a:off x="1" y="2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225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B9B331-A567-4E64-A3CF-421CF96A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264" y="2307102"/>
            <a:ext cx="6924822" cy="1737360"/>
          </a:xfrm>
        </p:spPr>
        <p:txBody>
          <a:bodyPr>
            <a:noAutofit/>
          </a:bodyPr>
          <a:lstStyle/>
          <a:p>
            <a:r>
              <a:rPr lang="hu-HU" sz="49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Köszönöm a figyelmet!!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84D8441-C4A9-1041-A6F7-1850C393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6264" y="4955346"/>
            <a:ext cx="3938954" cy="432582"/>
          </a:xfrm>
        </p:spPr>
        <p:txBody>
          <a:bodyPr>
            <a:normAutofit lnSpcReduction="10000"/>
          </a:bodyPr>
          <a:lstStyle/>
          <a:p>
            <a:r>
              <a:rPr lang="hu-HU" sz="2400" dirty="0">
                <a:solidFill>
                  <a:schemeClr val="bg1"/>
                </a:solidFill>
                <a:highlight>
                  <a:srgbClr val="FA430B"/>
                </a:highlight>
              </a:rPr>
              <a:t> Készítette: Farkas Bálint </a:t>
            </a:r>
          </a:p>
        </p:txBody>
      </p:sp>
    </p:spTree>
    <p:extLst>
      <p:ext uri="{BB962C8B-B14F-4D97-AF65-F5344CB8AC3E}">
        <p14:creationId xmlns:p14="http://schemas.microsoft.com/office/powerpoint/2010/main" val="4741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231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1960" y="334108"/>
            <a:ext cx="6043245" cy="1737360"/>
          </a:xfrm>
        </p:spPr>
        <p:txBody>
          <a:bodyPr anchor="ctr">
            <a:noAutofit/>
          </a:bodyPr>
          <a:lstStyle/>
          <a:p>
            <a:r>
              <a:rPr lang="hu-HU" sz="5400" dirty="0">
                <a:solidFill>
                  <a:srgbClr val="FF0000"/>
                </a:solidFill>
              </a:rPr>
              <a:t>A magyar néptánc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15F6E681-B9B2-48EC-B086-5CD8BC210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9" y="2423160"/>
            <a:ext cx="5928344" cy="2933114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hu-HU" dirty="0"/>
              <a:t>-Kialakulása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hu-HU" dirty="0"/>
              <a:t>-Részei (Tájegységek, Régió stb...)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hu-HU" dirty="0"/>
              <a:t>-Én és a tánc (Miért? , ,Mióta? ,Hol ?, Kikkel?, Miként?)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hu-HU" dirty="0"/>
              <a:t>-Kedvenc táncaim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hu-HU" dirty="0"/>
              <a:t>-Összegzés 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hu-HU" dirty="0"/>
              <a:t>-Legényesverseny időpontjának megbeszélése</a:t>
            </a:r>
          </a:p>
        </p:txBody>
      </p:sp>
      <p:pic>
        <p:nvPicPr>
          <p:cNvPr id="11" name="Kép 11" descr="A képen csésze, asztal, ülő, beltéri látható&#10;&#10;A leírás teljesen megbízható">
            <a:extLst>
              <a:ext uri="{FF2B5EF4-FFF2-40B4-BE49-F238E27FC236}">
                <a16:creationId xmlns:a16="http://schemas.microsoft.com/office/drawing/2014/main" id="{BBCBAF40-4047-49C8-8F99-F75187753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007" y="1033975"/>
            <a:ext cx="2589804" cy="479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48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3FF774-8348-4402-9E17-6389737C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846" y="534572"/>
            <a:ext cx="3351628" cy="1399736"/>
          </a:xfrm>
        </p:spPr>
        <p:txBody>
          <a:bodyPr>
            <a:normAutofit/>
          </a:bodyPr>
          <a:lstStyle/>
          <a:p>
            <a:r>
              <a:rPr lang="hu-HU" sz="6600" dirty="0">
                <a:solidFill>
                  <a:srgbClr val="FF0000"/>
                </a:solidFill>
              </a:rPr>
              <a:t>NÉPTÁNC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7A3192-0A01-47FD-A874-63FCD6CAA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131" y="2423160"/>
            <a:ext cx="5928361" cy="2395025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20F0502020204030204" pitchFamily="34" charset="0"/>
              <a:buChar char="§"/>
            </a:pPr>
            <a:r>
              <a:rPr lang="hu-HU" sz="2500" dirty="0">
                <a:ea typeface="+mn-lt"/>
                <a:cs typeface="+mn-lt"/>
              </a:rPr>
              <a:t>A </a:t>
            </a:r>
            <a:r>
              <a:rPr lang="hu-HU" sz="2500" b="1" dirty="0">
                <a:ea typeface="+mn-lt"/>
                <a:cs typeface="+mn-lt"/>
              </a:rPr>
              <a:t>magyar néptánc</a:t>
            </a:r>
            <a:r>
              <a:rPr lang="hu-HU" sz="2500" dirty="0">
                <a:ea typeface="+mn-lt"/>
                <a:cs typeface="+mn-lt"/>
              </a:rPr>
              <a:t> a magyar népművészet egyik ága, ének- vagy hangszerkísérettel előadott ritmikus mozdulatsor. Eredeti kultikus szerepén kívül lehet játékos, jelképes vagy szórakoztató jelleg</a:t>
            </a:r>
            <a:r>
              <a:rPr lang="hu-HU" dirty="0">
                <a:ea typeface="+mn-lt"/>
                <a:cs typeface="+mn-lt"/>
              </a:rPr>
              <a:t>ű.</a:t>
            </a:r>
          </a:p>
          <a:p>
            <a:pPr>
              <a:buFont typeface="Wingdings" panose="020F0502020204030204" pitchFamily="34" charset="0"/>
              <a:buChar char="§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7538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27BDA0-6A2A-0346-990F-A5D074EE2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165"/>
            <a:ext cx="6376182" cy="1100797"/>
          </a:xfrm>
        </p:spPr>
        <p:txBody>
          <a:bodyPr>
            <a:noAutofit/>
          </a:bodyPr>
          <a:lstStyle/>
          <a:p>
            <a:r>
              <a:rPr lang="hu-HU" sz="7200" dirty="0" err="1">
                <a:solidFill>
                  <a:srgbClr val="FF0000"/>
                </a:solidFill>
              </a:rPr>
              <a:t>KIalakulása</a:t>
            </a:r>
            <a:endParaRPr lang="hu-HU" sz="5400" dirty="0">
              <a:solidFill>
                <a:srgbClr val="FF000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C567138-C3A6-3F45-AC6E-0EAFAA044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973" y="1716258"/>
            <a:ext cx="6616312" cy="4346917"/>
          </a:xfrm>
          <a:prstGeom prst="rect">
            <a:avLst/>
          </a:prstGeom>
        </p:spPr>
      </p:pic>
      <p:pic>
        <p:nvPicPr>
          <p:cNvPr id="7" name="Ördög útja (mp3cut.net).mp3" descr="Ördög útja (mp3cut.net).mp3">
            <a:hlinkClick r:id="" action="ppaction://media"/>
            <a:extLst>
              <a:ext uri="{FF2B5EF4-FFF2-40B4-BE49-F238E27FC236}">
                <a16:creationId xmlns:a16="http://schemas.microsoft.com/office/drawing/2014/main" id="{DB6DADC8-1314-E646-88D0-1CE2D1E85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5200" y="450165"/>
            <a:ext cx="812800" cy="812800"/>
          </a:xfrm>
          <a:prstGeom prst="rect">
            <a:avLst/>
          </a:prstGeom>
        </p:spPr>
      </p:pic>
      <p:pic>
        <p:nvPicPr>
          <p:cNvPr id="8" name="Dobroda zenekar Ecsédi csárdás és friss (Mátravidék) (mp3cut.net).mp3" descr="Dobroda zenekar Ecsédi csárdás és friss (Mátravidék) (mp3cut.net).mp3">
            <a:hlinkClick r:id="" action="ppaction://media"/>
            <a:extLst>
              <a:ext uri="{FF2B5EF4-FFF2-40B4-BE49-F238E27FC236}">
                <a16:creationId xmlns:a16="http://schemas.microsoft.com/office/drawing/2014/main" id="{0BF46C5A-8A21-1043-9A28-A314925A21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5200" y="1963057"/>
            <a:ext cx="812800" cy="812800"/>
          </a:xfrm>
          <a:prstGeom prst="rect">
            <a:avLst/>
          </a:prstGeom>
        </p:spPr>
      </p:pic>
      <p:pic>
        <p:nvPicPr>
          <p:cNvPr id="9" name="Szilágyság 17 (mp3cut.net).mp3" descr="Szilágyság 17 (mp3cut.net).mp3">
            <a:hlinkClick r:id="" action="ppaction://media"/>
            <a:extLst>
              <a:ext uri="{FF2B5EF4-FFF2-40B4-BE49-F238E27FC236}">
                <a16:creationId xmlns:a16="http://schemas.microsoft.com/office/drawing/2014/main" id="{7ECBFF3A-0063-D745-9D6A-E11CD01B13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68114" y="34759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1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5" descr="A képen szöveg, térkép látható&#10;&#10;A leírás teljesen megbízható">
            <a:extLst>
              <a:ext uri="{FF2B5EF4-FFF2-40B4-BE49-F238E27FC236}">
                <a16:creationId xmlns:a16="http://schemas.microsoft.com/office/drawing/2014/main" id="{77CC1A3C-C225-4FB4-9836-40E5B2733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489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3707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5" descr="A képen szöveg, térkép látható&#10;&#10;A leírás teljesen megbízható">
            <a:extLst>
              <a:ext uri="{FF2B5EF4-FFF2-40B4-BE49-F238E27FC236}">
                <a16:creationId xmlns:a16="http://schemas.microsoft.com/office/drawing/2014/main" id="{A798C991-C9A1-47F4-94D1-9E78E1481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315" y="157169"/>
            <a:ext cx="9597369" cy="6543661"/>
          </a:xfrm>
        </p:spPr>
      </p:pic>
    </p:spTree>
    <p:extLst>
      <p:ext uri="{BB962C8B-B14F-4D97-AF65-F5344CB8AC3E}">
        <p14:creationId xmlns:p14="http://schemas.microsoft.com/office/powerpoint/2010/main" val="100599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40B4FC-25D4-44AF-9EDD-BDF5959A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13" y="309489"/>
            <a:ext cx="6899032" cy="1255542"/>
          </a:xfrm>
        </p:spPr>
        <p:txBody>
          <a:bodyPr>
            <a:noAutofit/>
          </a:bodyPr>
          <a:lstStyle/>
          <a:p>
            <a:r>
              <a:rPr lang="hu-HU" sz="6600" dirty="0">
                <a:solidFill>
                  <a:srgbClr val="FF0000"/>
                </a:solidFill>
              </a:rPr>
              <a:t>Én és a néptánc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70D96F-40C3-47CD-B84C-05A5806C8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13" y="2268415"/>
            <a:ext cx="6711696" cy="2620108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hu-HU" dirty="0"/>
              <a:t>-Mikor?: 2013 szeptemberben </a:t>
            </a:r>
          </a:p>
          <a:p>
            <a:pPr marL="0" indent="0">
              <a:buNone/>
            </a:pPr>
            <a:r>
              <a:rPr lang="hu-HU" dirty="0"/>
              <a:t>- Hol?:  </a:t>
            </a:r>
            <a:r>
              <a:rPr lang="hu-HU" dirty="0" err="1"/>
              <a:t>Kacus</a:t>
            </a:r>
            <a:r>
              <a:rPr lang="hu-HU" dirty="0"/>
              <a:t> </a:t>
            </a:r>
            <a:r>
              <a:rPr lang="hu-HU" dirty="0" err="1"/>
              <a:t>Néptánceggyüttes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-Miért?: Nem írom le, hanem  elmesélem</a:t>
            </a:r>
          </a:p>
          <a:p>
            <a:pPr marL="0" indent="0">
              <a:buNone/>
            </a:pPr>
            <a:r>
              <a:rPr lang="hu-HU" dirty="0"/>
              <a:t>-Kikkel ?:  -</a:t>
            </a:r>
            <a:r>
              <a:rPr lang="hu-HU" dirty="0" err="1"/>
              <a:t>Vidróczki</a:t>
            </a:r>
            <a:r>
              <a:rPr lang="hu-HU" dirty="0"/>
              <a:t> Verőke csoportja </a:t>
            </a:r>
          </a:p>
          <a:p>
            <a:pPr marL="0" indent="0">
              <a:buNone/>
            </a:pPr>
            <a:r>
              <a:rPr lang="hu-HU" dirty="0"/>
              <a:t>                    -</a:t>
            </a:r>
            <a:r>
              <a:rPr lang="hu-HU" dirty="0" err="1"/>
              <a:t>Kacus</a:t>
            </a:r>
            <a:r>
              <a:rPr lang="hu-HU" dirty="0"/>
              <a:t> </a:t>
            </a:r>
            <a:r>
              <a:rPr lang="hu-HU" dirty="0" err="1"/>
              <a:t>Néptánceggyüttes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-Miként ?: Szeretettel, Akarattal , Kitartással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462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5" descr="A képen fű, kültéri, személy, csoport látható&#10;&#10;A leírás teljesen megbízható">
            <a:extLst>
              <a:ext uri="{FF2B5EF4-FFF2-40B4-BE49-F238E27FC236}">
                <a16:creationId xmlns:a16="http://schemas.microsoft.com/office/drawing/2014/main" id="{5D4EC19E-1F24-4F57-95DF-6935CFD32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099" y="685800"/>
            <a:ext cx="6170151" cy="5019675"/>
          </a:xfr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0CBCB37-3DFF-EA44-AFF7-3280BB8645E4}"/>
              </a:ext>
            </a:extLst>
          </p:cNvPr>
          <p:cNvSpPr txBox="1"/>
          <p:nvPr/>
        </p:nvSpPr>
        <p:spPr>
          <a:xfrm>
            <a:off x="9141559" y="2641639"/>
            <a:ext cx="2633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cap="all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Kacus</a:t>
            </a:r>
            <a:endParaRPr lang="hu-HU" sz="6600" b="1" cap="all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903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 descr="A képen személy, épület, csoport, modellt állás látható&#10;&#10;A leírás teljesen megbízható">
            <a:extLst>
              <a:ext uri="{FF2B5EF4-FFF2-40B4-BE49-F238E27FC236}">
                <a16:creationId xmlns:a16="http://schemas.microsoft.com/office/drawing/2014/main" id="{A61E92E5-6C74-4090-9BA5-8F19E0B0F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446" r="-330" b="-43"/>
          <a:stretch/>
        </p:blipFill>
        <p:spPr>
          <a:xfrm>
            <a:off x="82646" y="714517"/>
            <a:ext cx="8124197" cy="542896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FBE3D529-1A8D-F14F-BFE9-AFCF0EF8505A}"/>
              </a:ext>
            </a:extLst>
          </p:cNvPr>
          <p:cNvSpPr txBox="1"/>
          <p:nvPr/>
        </p:nvSpPr>
        <p:spPr>
          <a:xfrm>
            <a:off x="8721969" y="2875002"/>
            <a:ext cx="3221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b="1" cap="all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Verőke</a:t>
            </a:r>
          </a:p>
        </p:txBody>
      </p:sp>
    </p:spTree>
    <p:extLst>
      <p:ext uri="{BB962C8B-B14F-4D97-AF65-F5344CB8AC3E}">
        <p14:creationId xmlns:p14="http://schemas.microsoft.com/office/powerpoint/2010/main" val="209198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Vörös–naranc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Macintosh PowerPoint</Application>
  <PresentationFormat>Szélesvásznú</PresentationFormat>
  <Paragraphs>31</Paragraphs>
  <Slides>16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3" baseType="lpstr">
      <vt:lpstr>Arial</vt:lpstr>
      <vt:lpstr>Calibri</vt:lpstr>
      <vt:lpstr>Rockwell</vt:lpstr>
      <vt:lpstr>Rockwell Condensed</vt:lpstr>
      <vt:lpstr>Rockwell Extra Bold</vt:lpstr>
      <vt:lpstr>Wingdings</vt:lpstr>
      <vt:lpstr>Fabetű</vt:lpstr>
      <vt:lpstr>A magyar néptánc </vt:lpstr>
      <vt:lpstr>A magyar néptánc</vt:lpstr>
      <vt:lpstr>NÉPTÁNC</vt:lpstr>
      <vt:lpstr>KIalakulása</vt:lpstr>
      <vt:lpstr>PowerPoint-bemutató</vt:lpstr>
      <vt:lpstr>PowerPoint-bemutató</vt:lpstr>
      <vt:lpstr>Én és a néptánc </vt:lpstr>
      <vt:lpstr>PowerPoint-bemutató</vt:lpstr>
      <vt:lpstr>PowerPoint-bemutató</vt:lpstr>
      <vt:lpstr>A kedvenc táncaim</vt:lpstr>
      <vt:lpstr>PowerPoint-bemutató</vt:lpstr>
      <vt:lpstr>PowerPoint-bemutató</vt:lpstr>
      <vt:lpstr>PowerPoint-bemutató</vt:lpstr>
      <vt:lpstr>Összegzés </vt:lpstr>
      <vt:lpstr>Köszönöm a figyelmet!!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Bertalan Orosz</dc:creator>
  <cp:lastModifiedBy/>
  <cp:revision>1</cp:revision>
  <dcterms:created xsi:type="dcterms:W3CDTF">2020-02-02T15:12:07Z</dcterms:created>
  <dcterms:modified xsi:type="dcterms:W3CDTF">2020-02-02T15:56:29Z</dcterms:modified>
</cp:coreProperties>
</file>