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61" r:id="rId8"/>
    <p:sldId id="262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12/8/2019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12/8/2019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12/8/2019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12/8/2019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12/8/2019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12/8/2019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12/8/2019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12/8/2019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12/8/2019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12/8/2019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12/8/2019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12/8/2019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orszamok.hu/9001/El%C5%91ad%C3%B3-m%C5%B1v%C3%A9szet/" TargetMode="External"/><Relationship Id="rId2" Type="http://schemas.openxmlformats.org/officeDocument/2006/relationships/hyperlink" Target="http://www.kislexikon.hu/eloadomuvesze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elvi.hu/felveteli/szakok_kepzesek/szakleirasok/!Szakleirasok/index.php/szak/374/szakleiras" TargetMode="External"/><Relationship Id="rId4" Type="http://schemas.openxmlformats.org/officeDocument/2006/relationships/hyperlink" Target="https://hu.wikipedia.org/wiki/El%C5%91ad%C3%B3-m%C5%B1v%C3%A9sz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3" y="3429000"/>
            <a:ext cx="8637073" cy="629173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dirty="0"/>
              <a:t>Előadóművészet</a:t>
            </a:r>
            <a:br>
              <a:rPr lang="hu-HU" dirty="0"/>
            </a:br>
            <a:endParaRPr lang="en-US" dirty="0"/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9357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/>
          <a:lstStyle/>
          <a:p>
            <a:r>
              <a:rPr lang="hu-HU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Készítette: Nagy Zsigmond és Sztankó márton</a:t>
            </a:r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610212-03DC-4D0D-AD6E-B12BCD9AE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957009"/>
            <a:ext cx="9603275" cy="345061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 előadó élményszerűen adja át a már rögzített műveket a közönségnek. Ezzel szemben az alkotóművészet során az előadó saját művet ad elő.</a:t>
            </a:r>
          </a:p>
          <a:p>
            <a:pPr marL="0" indent="0">
              <a:buNone/>
            </a:pPr>
            <a:r>
              <a:rPr lang="hu-HU" dirty="0"/>
              <a:t>Még a színművészetben eljátszák az adott irodalmi alkotást itt nem, ez a kettő műfaj között a különbség.</a:t>
            </a:r>
          </a:p>
          <a:p>
            <a:pPr marL="0" indent="0">
              <a:buNone/>
            </a:pPr>
            <a:r>
              <a:rPr lang="hu-HU" dirty="0"/>
              <a:t>Fogalma:  Alkotó-, művészeti, szórakoztató tevékenységek egyik szakágazata. Főbb ágai: színházművészet, szavalóművészet, tánc, ének, zene. Az előadó már meglévő művet alakít vagy újat készít a saját felfogását érvényesítve. A határt az eredeti mű meghamisítása jelenti.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C38B3-EA48-4874-8E07-F860751F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738246"/>
            <a:ext cx="9603275" cy="1049235"/>
          </a:xfrm>
        </p:spPr>
        <p:txBody>
          <a:bodyPr>
            <a:normAutofit/>
          </a:bodyPr>
          <a:lstStyle/>
          <a:p>
            <a:r>
              <a:rPr lang="hu-HU" sz="2400" dirty="0"/>
              <a:t>Az előadóművészet szemben az alkotóművészettel és a színművészettel + Fogalma</a:t>
            </a:r>
          </a:p>
        </p:txBody>
      </p:sp>
    </p:spTree>
    <p:extLst>
      <p:ext uri="{BB962C8B-B14F-4D97-AF65-F5344CB8AC3E}">
        <p14:creationId xmlns:p14="http://schemas.microsoft.com/office/powerpoint/2010/main" val="3921289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226993-79FA-47A9-B6A8-3CC1E1BFB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hu-HU" dirty="0"/>
              <a:t>Koncertek, opera, táncok és egyéb színpadi alkotások</a:t>
            </a:r>
          </a:p>
          <a:p>
            <a:pPr marL="457200" indent="-457200">
              <a:buAutoNum type="arabicPeriod"/>
            </a:pPr>
            <a:r>
              <a:rPr lang="hu-HU" dirty="0"/>
              <a:t>Művésztársulatok, cirkuszok, zenekarok együttesek előadásai</a:t>
            </a:r>
          </a:p>
          <a:p>
            <a:pPr marL="457200" indent="-457200">
              <a:buAutoNum type="arabicPeriod"/>
            </a:pPr>
            <a:r>
              <a:rPr lang="hu-HU" dirty="0"/>
              <a:t>Egyéni művész, mint például színész, táncos, szövegmondó</a:t>
            </a:r>
          </a:p>
          <a:p>
            <a:pPr marL="457200" indent="-457200">
              <a:buAutoNum type="arabicPeriod"/>
            </a:pPr>
            <a:endParaRPr lang="hu-H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98203-DEB7-4CF6-8E59-C4B69619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867037"/>
            <a:ext cx="9603275" cy="1049235"/>
          </a:xfrm>
        </p:spPr>
        <p:txBody>
          <a:bodyPr/>
          <a:lstStyle/>
          <a:p>
            <a:r>
              <a:rPr lang="hu-HU" dirty="0"/>
              <a:t>Az előadóművészet fajtái</a:t>
            </a:r>
          </a:p>
        </p:txBody>
      </p:sp>
    </p:spTree>
    <p:extLst>
      <p:ext uri="{BB962C8B-B14F-4D97-AF65-F5344CB8AC3E}">
        <p14:creationId xmlns:p14="http://schemas.microsoft.com/office/powerpoint/2010/main" val="352542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5CFA63-16E6-4377-B9F7-F3A850810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73502">
            <a:off x="7393610" y="1364691"/>
            <a:ext cx="4747664" cy="2670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D7A943-9019-4E17-9F14-731D56295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259" y="3384210"/>
            <a:ext cx="2121912" cy="2997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306ED1-17AA-41E6-A48D-A568C8430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9634">
            <a:off x="-164123" y="4218258"/>
            <a:ext cx="5434630" cy="2257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3225C4-24E8-4FC3-84D7-CFB03FE47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5953">
            <a:off x="7084608" y="4075633"/>
            <a:ext cx="4858320" cy="254302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3CE4B1-5DBE-43BD-935A-8FBA9DBF3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Tánc: Mirabell táncegyesület, Fortuna táncegyesület (Szentendre)</a:t>
            </a:r>
          </a:p>
          <a:p>
            <a:r>
              <a:rPr lang="hu-HU" dirty="0"/>
              <a:t>Zenekarok, Bandák: AC/DC, Ossian, 100 Tagú Cigányzenekarok</a:t>
            </a:r>
          </a:p>
          <a:p>
            <a:r>
              <a:rPr lang="hu-HU" dirty="0"/>
              <a:t>Cirkuszok: Magyar Nemzeti Cirkusz, Eötvös Cirkusz</a:t>
            </a:r>
          </a:p>
          <a:p>
            <a:endParaRPr lang="hu-H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3229C-B9A4-4220-A25E-532074D51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Pár példa az előadóművészet fajtáira</a:t>
            </a:r>
          </a:p>
        </p:txBody>
      </p:sp>
    </p:spTree>
    <p:extLst>
      <p:ext uri="{BB962C8B-B14F-4D97-AF65-F5344CB8AC3E}">
        <p14:creationId xmlns:p14="http://schemas.microsoft.com/office/powerpoint/2010/main" val="389604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CF05BE-ACE7-49D1-9BE8-104C08752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Klasszikus zongora előadóművész</a:t>
            </a:r>
          </a:p>
          <a:p>
            <a:r>
              <a:rPr lang="hu-HU" dirty="0"/>
              <a:t>Jazzszaxofon előadóművész</a:t>
            </a:r>
          </a:p>
          <a:p>
            <a:r>
              <a:rPr lang="hu-HU" dirty="0"/>
              <a:t>Népi ének előadóművész</a:t>
            </a:r>
          </a:p>
          <a:p>
            <a:r>
              <a:rPr lang="hu-HU" dirty="0"/>
              <a:t>Zenekar- és kórusvezető előadóművész</a:t>
            </a:r>
          </a:p>
          <a:p>
            <a:r>
              <a:rPr lang="hu-HU" dirty="0"/>
              <a:t>Klasszikus gitár előadóművész</a:t>
            </a:r>
          </a:p>
          <a:p>
            <a:r>
              <a:rPr lang="hu-HU" dirty="0"/>
              <a:t>Egyházzene-orgona előadóművész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423F7-6DD5-4117-B5EB-FEB773BA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Előadó művészknét szerezhető pár végzettség</a:t>
            </a:r>
          </a:p>
        </p:txBody>
      </p:sp>
    </p:spTree>
    <p:extLst>
      <p:ext uri="{BB962C8B-B14F-4D97-AF65-F5344CB8AC3E}">
        <p14:creationId xmlns:p14="http://schemas.microsoft.com/office/powerpoint/2010/main" val="230963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A1DEFF-ED59-4AEB-90D2-24B00F2B1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3200" dirty="0"/>
              <a:t>Források:</a:t>
            </a:r>
          </a:p>
          <a:p>
            <a:pPr marL="0" indent="0">
              <a:buNone/>
            </a:pPr>
            <a:r>
              <a:rPr lang="hu-HU" sz="3200" dirty="0">
                <a:hlinkClick r:id="rId2"/>
              </a:rPr>
              <a:t>http://www.kislexikon.hu/eloadomuveszet.html</a:t>
            </a:r>
            <a:endParaRPr lang="hu-HU" sz="3200" dirty="0"/>
          </a:p>
          <a:p>
            <a:pPr marL="0" indent="0">
              <a:buNone/>
            </a:pPr>
            <a:r>
              <a:rPr lang="hu-HU" sz="3200" dirty="0">
                <a:hlinkClick r:id="rId3"/>
              </a:rPr>
              <a:t>http://www.teaorszamok.hu/9001/El%C5%91ad%C3%B3-m%C5%B1v%C3%A9szet/</a:t>
            </a:r>
            <a:endParaRPr lang="hu-HU" sz="3200" dirty="0"/>
          </a:p>
          <a:p>
            <a:pPr marL="0" indent="0">
              <a:buNone/>
            </a:pPr>
            <a:r>
              <a:rPr lang="hu-HU" sz="3200" dirty="0">
                <a:hlinkClick r:id="rId4"/>
              </a:rPr>
              <a:t>https://hu.wikipedia.org/wiki/El%C5%91ad%C3%B3-m%C5%B1v%C3%A9szet</a:t>
            </a:r>
            <a:endParaRPr lang="hu-HU" sz="3200" dirty="0"/>
          </a:p>
          <a:p>
            <a:pPr marL="0" indent="0">
              <a:buNone/>
            </a:pPr>
            <a:r>
              <a:rPr lang="hu-HU" sz="3200" dirty="0">
                <a:hlinkClick r:id="rId5"/>
              </a:rPr>
              <a:t>https://www.felvi.hu/felveteli/szakok_kepzesek/szakleirasok/!Szakleirasok/index.php/szak/374/szakleiras</a:t>
            </a:r>
            <a:endParaRPr lang="hu-HU" sz="3200" dirty="0"/>
          </a:p>
          <a:p>
            <a:pPr marL="0" indent="0">
              <a:buNone/>
            </a:pPr>
            <a:r>
              <a:rPr lang="hu-HU" sz="3200" dirty="0"/>
              <a:t>+ Google képek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07228C-474A-48E4-B20A-E342A8C5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Köszönjük a figyelmet</a:t>
            </a:r>
          </a:p>
        </p:txBody>
      </p:sp>
    </p:spTree>
    <p:extLst>
      <p:ext uri="{BB962C8B-B14F-4D97-AF65-F5344CB8AC3E}">
        <p14:creationId xmlns:p14="http://schemas.microsoft.com/office/powerpoint/2010/main" val="21559461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DB373-C1A1-4924-9AF2-F04368201509}">
  <ds:schemaRefs>
    <ds:schemaRef ds:uri="16c05727-aa75-4e4a-9b5f-8a80a1165891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290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Gill Sans MT</vt:lpstr>
      <vt:lpstr>Gallery</vt:lpstr>
      <vt:lpstr> Előadóművészet </vt:lpstr>
      <vt:lpstr>Az előadóművészet szemben az alkotóművészettel és a színművészettel + Fogalma</vt:lpstr>
      <vt:lpstr>Az előadóművészet fajtái</vt:lpstr>
      <vt:lpstr>Pár példa az előadóművészet fajtáira</vt:lpstr>
      <vt:lpstr>Előadó művészknét szerezhető pár végzettség</vt:lpstr>
      <vt:lpstr>Köszönjük a figyelmet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2019-11-24T18:58:11Z</dcterms:created>
  <dcterms:modified xsi:type="dcterms:W3CDTF">2019-12-08T20:46:36Z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