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7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33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80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34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2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59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86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86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59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23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51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00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3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3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85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04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0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98BDD2-ED1A-4FE9-9B8B-C7AC727612E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14672F-355D-4E47-BAB8-2DDE4F76F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13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250" y="1220900"/>
            <a:ext cx="9440034" cy="1828801"/>
          </a:xfrm>
        </p:spPr>
        <p:txBody>
          <a:bodyPr/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Magyar Paraszti Dramatikus játékok</a:t>
            </a:r>
            <a:endParaRPr lang="hu-HU" b="1" i="1" dirty="0">
              <a:solidFill>
                <a:schemeClr val="accent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700" y="2613115"/>
            <a:ext cx="41433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Népi ünnepek</a:t>
            </a:r>
            <a:endParaRPr lang="hu-HU" b="1" i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A szokáshagyományok általában egy ünnephez kapcsolódnak. </a:t>
            </a:r>
            <a:r>
              <a:rPr lang="hu-HU" b="1" dirty="0">
                <a:solidFill>
                  <a:schemeClr val="accent1"/>
                </a:solidFill>
              </a:rPr>
              <a:t>A</a:t>
            </a:r>
            <a:r>
              <a:rPr lang="hu-HU" b="1" dirty="0" smtClean="0">
                <a:solidFill>
                  <a:schemeClr val="accent1"/>
                </a:solidFill>
              </a:rPr>
              <a:t> farsangi </a:t>
            </a:r>
            <a:r>
              <a:rPr lang="hu-HU" b="1" dirty="0">
                <a:solidFill>
                  <a:schemeClr val="accent1"/>
                </a:solidFill>
              </a:rPr>
              <a:t>és a karácsonyi </a:t>
            </a:r>
            <a:r>
              <a:rPr lang="hu-HU" b="1" dirty="0" smtClean="0">
                <a:solidFill>
                  <a:schemeClr val="accent1"/>
                </a:solidFill>
              </a:rPr>
              <a:t>időszakban, </a:t>
            </a:r>
            <a:r>
              <a:rPr lang="hu-HU" b="1" dirty="0">
                <a:solidFill>
                  <a:schemeClr val="accent1"/>
                </a:solidFill>
              </a:rPr>
              <a:t>a munkaalkalmak közül elsősorban a fonó, de helyenként az </a:t>
            </a:r>
            <a:r>
              <a:rPr lang="hu-HU" b="1" dirty="0" smtClean="0">
                <a:solidFill>
                  <a:schemeClr val="accent1"/>
                </a:solidFill>
              </a:rPr>
              <a:t>aratási ünnepeken, szüretkor, </a:t>
            </a:r>
            <a:r>
              <a:rPr lang="hu-HU" b="1" dirty="0">
                <a:solidFill>
                  <a:schemeClr val="accent1"/>
                </a:solidFill>
              </a:rPr>
              <a:t>a </a:t>
            </a:r>
            <a:r>
              <a:rPr lang="hu-HU" b="1" dirty="0" smtClean="0">
                <a:solidFill>
                  <a:schemeClr val="accent1"/>
                </a:solidFill>
              </a:rPr>
              <a:t>disznótorkor, lakodalomkor ünnepelnek maszkos hagyományokkal.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A </a:t>
            </a:r>
            <a:r>
              <a:rPr lang="hu-HU" b="1" dirty="0">
                <a:solidFill>
                  <a:schemeClr val="accent1"/>
                </a:solidFill>
              </a:rPr>
              <a:t>dráma és a </a:t>
            </a:r>
            <a:r>
              <a:rPr lang="hu-HU" b="1" dirty="0" smtClean="0">
                <a:solidFill>
                  <a:schemeClr val="accent1"/>
                </a:solidFill>
              </a:rPr>
              <a:t>színjátszás, </a:t>
            </a:r>
            <a:r>
              <a:rPr lang="hu-HU" b="1" dirty="0">
                <a:solidFill>
                  <a:schemeClr val="accent1"/>
                </a:solidFill>
              </a:rPr>
              <a:t>a népi színjátszást </a:t>
            </a:r>
            <a:r>
              <a:rPr lang="hu-HU" b="1" dirty="0" smtClean="0">
                <a:solidFill>
                  <a:schemeClr val="accent1"/>
                </a:solidFill>
              </a:rPr>
              <a:t>is </a:t>
            </a:r>
            <a:r>
              <a:rPr lang="hu-HU" b="1" dirty="0">
                <a:solidFill>
                  <a:schemeClr val="accent1"/>
                </a:solidFill>
              </a:rPr>
              <a:t>kultikus eredetre vezethető </a:t>
            </a:r>
            <a:r>
              <a:rPr lang="hu-HU" b="1" dirty="0" smtClean="0">
                <a:solidFill>
                  <a:schemeClr val="accent1"/>
                </a:solidFill>
              </a:rPr>
              <a:t>vissza.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4" y="3501789"/>
            <a:ext cx="4892883" cy="32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Alakoskodás</a:t>
            </a:r>
            <a:endParaRPr lang="hu-HU" b="1" i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846" y="1680198"/>
            <a:ext cx="10353762" cy="4058751"/>
          </a:xfrm>
        </p:spPr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A szereplők </a:t>
            </a:r>
            <a:r>
              <a:rPr lang="hu-HU" b="1" dirty="0">
                <a:solidFill>
                  <a:schemeClr val="accent1"/>
                </a:solidFill>
              </a:rPr>
              <a:t>kilétük álcázására maszkot, álöltözetet használnak, jelmezek és kellékek segítségével valakit, valamit megszemélyesítenek</a:t>
            </a:r>
            <a:r>
              <a:rPr lang="hu-HU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Hittek mágikus -bajelhárító																			     -bőségvarázsló																		     -termékenységbiztosító  hatásában.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Ma már csak farsangi játékos jelentésük van.     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62" y="2114987"/>
            <a:ext cx="2272937" cy="36239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9" y="3840480"/>
            <a:ext cx="348655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Betlehemezés</a:t>
            </a:r>
            <a:endParaRPr lang="hu-HU" b="1" i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Karácsonykor </a:t>
            </a:r>
            <a:r>
              <a:rPr lang="hu-HU" b="1" dirty="0">
                <a:solidFill>
                  <a:schemeClr val="accent1"/>
                </a:solidFill>
              </a:rPr>
              <a:t>a betlehemi pásztorok párbeszédes, énekes </a:t>
            </a:r>
            <a:r>
              <a:rPr lang="hu-HU" b="1" dirty="0" smtClean="0">
                <a:solidFill>
                  <a:schemeClr val="accent1"/>
                </a:solidFill>
              </a:rPr>
              <a:t>játéka.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Kellékei: templom alakú betlehemi jászol, maszkok </a:t>
            </a:r>
          </a:p>
          <a:p>
            <a:r>
              <a:rPr lang="hu-HU" b="1" dirty="0">
                <a:solidFill>
                  <a:schemeClr val="accent1"/>
                </a:solidFill>
              </a:rPr>
              <a:t>Szereplői a kis Jézuson </a:t>
            </a:r>
            <a:r>
              <a:rPr lang="hu-HU" b="1" dirty="0" smtClean="0">
                <a:solidFill>
                  <a:schemeClr val="accent1"/>
                </a:solidFill>
              </a:rPr>
              <a:t>kívül a születésének </a:t>
            </a:r>
            <a:r>
              <a:rPr lang="hu-HU" b="1" dirty="0">
                <a:solidFill>
                  <a:schemeClr val="accent1"/>
                </a:solidFill>
              </a:rPr>
              <a:t>tanúi: Mária, József, a Háromkirályok, angyal, pásztorok, ökör, szamár, bárány.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42" y="3082834"/>
            <a:ext cx="5529235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/>
                </a:solidFill>
              </a:rPr>
              <a:t>Regölés</a:t>
            </a:r>
            <a:endParaRPr lang="hu-HU" b="1" i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/>
                </a:solidFill>
              </a:rPr>
              <a:t>Téli természetvarázslás jellegű köszöntő népszokás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December 26-Január 6 között a fiatal fiúk jártak házról-házra énekelni, és ezért jutalmat kaptak</a:t>
            </a:r>
          </a:p>
          <a:p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21" y="2834640"/>
            <a:ext cx="5310188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8" y="282388"/>
            <a:ext cx="11371596" cy="6353660"/>
          </a:xfrm>
        </p:spPr>
      </p:pic>
    </p:spTree>
    <p:extLst>
      <p:ext uri="{BB962C8B-B14F-4D97-AF65-F5344CB8AC3E}">
        <p14:creationId xmlns:p14="http://schemas.microsoft.com/office/powerpoint/2010/main" val="1023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5919</TotalTime>
  <Words>146</Words>
  <Application>Microsoft Office PowerPoint</Application>
  <PresentationFormat>Szélesvásznú</PresentationFormat>
  <Paragraphs>15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Pala</vt:lpstr>
      <vt:lpstr>Magyar Paraszti Dramatikus játékok</vt:lpstr>
      <vt:lpstr>Népi ünnepek</vt:lpstr>
      <vt:lpstr>Alakoskodás</vt:lpstr>
      <vt:lpstr>Betlehemezés</vt:lpstr>
      <vt:lpstr>Regölés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Paraszti Dramatikus játékok</dc:title>
  <dc:creator>Gréti</dc:creator>
  <cp:lastModifiedBy>Gréti</cp:lastModifiedBy>
  <cp:revision>11</cp:revision>
  <dcterms:created xsi:type="dcterms:W3CDTF">2019-11-27T18:46:41Z</dcterms:created>
  <dcterms:modified xsi:type="dcterms:W3CDTF">2019-12-01T21:25:43Z</dcterms:modified>
</cp:coreProperties>
</file>