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gnes Kánya" initials="ÁK" lastIdx="1" clrIdx="0">
    <p:extLst>
      <p:ext uri="{19B8F6BF-5375-455C-9EA6-DF929625EA0E}">
        <p15:presenceInfo xmlns:p15="http://schemas.microsoft.com/office/powerpoint/2012/main" userId="69ad4bf9ad17a4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4T15:00:14.03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C20C-5239-4A3A-B60C-5026C97E3ED9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CB29B-168B-45D8-9557-FABD77BA8B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1740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45A60-5F89-4970-822B-3C7EFE405A68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83F96-B585-4C7C-A51E-EF38CCB9DE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662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51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6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75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50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515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34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95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84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1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7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17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14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2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8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32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54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4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B5D0F97-DA49-4F38-BBAA-987CEE99BA77}" type="datetimeFigureOut">
              <a:rPr lang="hu-HU" smtClean="0"/>
              <a:t>2019. 11. 24.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9C6910-5F31-4C9B-BED9-1BBC2D8130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422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ity.hu/magazin/27839-a-magyar-konnyuzenei-valosagshow-tortenet-diohejban/" TargetMode="External"/><Relationship Id="rId3" Type="http://schemas.openxmlformats.org/officeDocument/2006/relationships/hyperlink" Target="https://www.youtube.com/watch?v=AXH0H8pEvQg" TargetMode="External"/><Relationship Id="rId7" Type="http://schemas.openxmlformats.org/officeDocument/2006/relationships/hyperlink" Target="https://recorder.blog.hu/2014/09/23/kipukkadas_elott_magyar_fesztivalbiznisz_trendek_es_szamok" TargetMode="External"/><Relationship Id="rId2" Type="http://schemas.openxmlformats.org/officeDocument/2006/relationships/hyperlink" Target="https://www.life.hu/eletmod/20160617-a-vilag-legszebb-szinhaza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andme.hu/5-ok-hogy-miert-erdemes-egyedul-is-koncertre-jarni/" TargetMode="External"/><Relationship Id="rId5" Type="http://schemas.openxmlformats.org/officeDocument/2006/relationships/hyperlink" Target="https://szinhaz.org/zenes-szinhaz/musical/2019/05/19/szinetar-dora-sorai-romeo-es-julia-rajongok-szamara-felrevezeto-pr-cikkekre-reagal/" TargetMode="External"/><Relationship Id="rId4" Type="http://schemas.openxmlformats.org/officeDocument/2006/relationships/hyperlink" Target="https://www.galaxyjatekaruhaz.hu/mindenkinek/54771-babszinhaz-paravannal-es-4-babbal-simba.html" TargetMode="External"/><Relationship Id="rId9" Type="http://schemas.openxmlformats.org/officeDocument/2006/relationships/hyperlink" Target="https://www.obi.hu/falazoelemek/kismeretu-tegla-bakonytherm/p/310795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29080" y="0"/>
            <a:ext cx="9440034" cy="1828801"/>
          </a:xfrm>
        </p:spPr>
        <p:txBody>
          <a:bodyPr/>
          <a:lstStyle/>
          <a:p>
            <a:r>
              <a:rPr lang="hu-HU" dirty="0" smtClean="0"/>
              <a:t>Egyéb színházi formák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04662" y="7278639"/>
            <a:ext cx="6337338" cy="64687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Picture 2" descr="Képtalálat a következőre: „legszebb színháza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55" y="2074341"/>
            <a:ext cx="6302984" cy="370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85755" y="5777345"/>
            <a:ext cx="217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1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019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Peter Brook</a:t>
            </a:r>
            <a:endParaRPr lang="hu-HU" dirty="0"/>
          </a:p>
        </p:txBody>
      </p:sp>
      <p:pic>
        <p:nvPicPr>
          <p:cNvPr id="1026" name="Picture 2" descr="Peter Br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09" y="1580050"/>
            <a:ext cx="2735334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18362" y="5934670"/>
            <a:ext cx="3144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1925.03.21-</a:t>
            </a:r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4723009" y="5805055"/>
            <a:ext cx="33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2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4302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Bábjátékok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színjátszás egyik legősibb formája, amelyet minden </a:t>
            </a:r>
            <a:r>
              <a:rPr lang="hu-HU" dirty="0" smtClean="0"/>
              <a:t>kor </a:t>
            </a:r>
            <a:r>
              <a:rPr lang="hu-HU" dirty="0"/>
              <a:t>gazdagított. Az előadások eszközei, a bábok is nagy változatosságot </a:t>
            </a:r>
            <a:r>
              <a:rPr lang="hu-HU" dirty="0" smtClean="0"/>
              <a:t>mutatnak.</a:t>
            </a:r>
          </a:p>
          <a:p>
            <a:r>
              <a:rPr lang="hu-HU" dirty="0"/>
              <a:t>Afrikában, Kínában és </a:t>
            </a:r>
            <a:r>
              <a:rPr lang="hu-HU" dirty="0" smtClean="0"/>
              <a:t>Indiában</a:t>
            </a:r>
          </a:p>
          <a:p>
            <a:r>
              <a:rPr lang="hu-HU" dirty="0" smtClean="0"/>
              <a:t>Árnyjáték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5" y="2732413"/>
            <a:ext cx="2798618" cy="36139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4" y="3347802"/>
            <a:ext cx="5330797" cy="299857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13794" y="6507481"/>
            <a:ext cx="277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3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56765" y="6346375"/>
            <a:ext cx="30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4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0488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95" y="280202"/>
            <a:ext cx="10353762" cy="970450"/>
          </a:xfrm>
        </p:spPr>
        <p:txBody>
          <a:bodyPr/>
          <a:lstStyle/>
          <a:p>
            <a:r>
              <a:rPr lang="hu-HU" dirty="0" smtClean="0"/>
              <a:t>Operett, opera (színmű) + musical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5362340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hu-HU" dirty="0" smtClean="0"/>
              <a:t>Opera: A </a:t>
            </a:r>
            <a:r>
              <a:rPr lang="hu-HU" dirty="0"/>
              <a:t>szerepeket éneklik. Az opera három-négy, ritkábban egy, kettő vagy </a:t>
            </a:r>
            <a:r>
              <a:rPr lang="hu-HU" dirty="0" smtClean="0"/>
              <a:t>ötfelvonásos.</a:t>
            </a:r>
          </a:p>
          <a:p>
            <a:pPr marL="36900" indent="0">
              <a:buNone/>
            </a:pPr>
            <a:r>
              <a:rPr lang="hu-HU" dirty="0" smtClean="0"/>
              <a:t>Operett</a:t>
            </a:r>
            <a:r>
              <a:rPr lang="hu-HU" dirty="0"/>
              <a:t>: Könnyed dallamvilággal </a:t>
            </a:r>
            <a:r>
              <a:rPr lang="hu-HU" dirty="0" smtClean="0"/>
              <a:t>átszőtt </a:t>
            </a:r>
            <a:r>
              <a:rPr lang="hu-HU" dirty="0"/>
              <a:t>történet, sok humorral fűszerezve</a:t>
            </a:r>
            <a:r>
              <a:rPr lang="hu-HU" dirty="0" smtClean="0"/>
              <a:t>.</a:t>
            </a:r>
          </a:p>
          <a:p>
            <a:pPr marL="36900" indent="0">
              <a:buNone/>
            </a:pPr>
            <a:r>
              <a:rPr lang="hu-HU" dirty="0" smtClean="0"/>
              <a:t>Musical: </a:t>
            </a:r>
            <a:r>
              <a:rPr lang="nn-NO" dirty="0"/>
              <a:t>A musicalt gyakran a modern kor operájának nevezik.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63" y="1391971"/>
            <a:ext cx="6143625" cy="38290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018863" y="5221021"/>
            <a:ext cx="333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5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4951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323" y="-150967"/>
            <a:ext cx="5934949" cy="1829338"/>
          </a:xfrm>
        </p:spPr>
        <p:txBody>
          <a:bodyPr/>
          <a:lstStyle/>
          <a:p>
            <a:r>
              <a:rPr lang="hu-HU" dirty="0" smtClean="0"/>
              <a:t>Koncertek, fesztiválok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2278610"/>
            <a:ext cx="7124961" cy="2867891"/>
          </a:xfrm>
        </p:spPr>
        <p:txBody>
          <a:bodyPr/>
          <a:lstStyle/>
          <a:p>
            <a:r>
              <a:rPr lang="hu-HU" dirty="0" smtClean="0"/>
              <a:t>Koncert: Concerto, </a:t>
            </a:r>
            <a:r>
              <a:rPr lang="hu-HU" dirty="0" err="1" smtClean="0"/>
              <a:t>conserto</a:t>
            </a:r>
            <a:r>
              <a:rPr lang="hu-HU" dirty="0" smtClean="0"/>
              <a:t> (összefűzés)</a:t>
            </a:r>
          </a:p>
          <a:p>
            <a:r>
              <a:rPr lang="hu-HU" dirty="0" smtClean="0"/>
              <a:t>Fesztivál: </a:t>
            </a:r>
            <a:r>
              <a:rPr lang="hu-HU" dirty="0">
                <a:effectLst/>
              </a:rPr>
              <a:t>A </a:t>
            </a:r>
            <a:r>
              <a:rPr lang="hu-HU" b="1" dirty="0">
                <a:effectLst/>
              </a:rPr>
              <a:t>fesztivál</a:t>
            </a:r>
            <a:r>
              <a:rPr lang="hu-HU" dirty="0">
                <a:effectLst/>
              </a:rPr>
              <a:t> fogalma alatt ünnepi játékokat, időszakos kulturális ünnepeket, művészeti bemutatókat, seregszemléket értünk.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8" y="3838340"/>
            <a:ext cx="4142509" cy="26163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0108" y="6454662"/>
            <a:ext cx="431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6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848744" y="6168966"/>
            <a:ext cx="276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7</a:t>
            </a:r>
            <a:endParaRPr lang="hu-HU" sz="1000" dirty="0"/>
          </a:p>
        </p:txBody>
      </p:sp>
      <p:pic>
        <p:nvPicPr>
          <p:cNvPr id="2050" name="Picture 2" descr="Kapcsolódó ké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r="277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Valóságshow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valóságshow olyan </a:t>
            </a:r>
            <a:r>
              <a:rPr lang="hu-HU" dirty="0"/>
              <a:t>interaktív televíziós műsor, melyben a szereplők a valós élettől elzárva, közösséget alkotva a valóságot imitáló helyzetekben teljesítenek különböző feladatokat, konfliktusokat oldanak meg, illetve generálnak</a:t>
            </a:r>
            <a:r>
              <a:rPr lang="hu-HU" dirty="0" smtClean="0"/>
              <a:t>.</a:t>
            </a:r>
          </a:p>
          <a:p>
            <a:r>
              <a:rPr lang="hu-HU" dirty="0"/>
              <a:t>A tégla (az első magyar valóságshow)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3457575"/>
            <a:ext cx="5007623" cy="26384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676" y="2819853"/>
            <a:ext cx="3913868" cy="391386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13795" y="6096000"/>
            <a:ext cx="3054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8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620544" y="6331527"/>
            <a:ext cx="335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9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52405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1: </a:t>
            </a:r>
            <a:r>
              <a:rPr lang="hu-HU" sz="1300" dirty="0">
                <a:hlinkClick r:id="rId2"/>
              </a:rPr>
              <a:t>https://www.life.hu/eletmod/20160617-a-vilag-legszebb-szinhazai.html</a:t>
            </a:r>
            <a:endParaRPr lang="hu-HU" sz="1300" dirty="0" smtClean="0"/>
          </a:p>
          <a:p>
            <a:r>
              <a:rPr lang="hu-HU" sz="1300" smtClean="0"/>
              <a:t>2:Wikipedia</a:t>
            </a:r>
            <a:endParaRPr lang="hu-HU" sz="1300" dirty="0" smtClean="0"/>
          </a:p>
          <a:p>
            <a:r>
              <a:rPr lang="hu-HU" sz="1300" dirty="0" smtClean="0"/>
              <a:t>3: </a:t>
            </a:r>
            <a:r>
              <a:rPr lang="hu-HU" sz="1400" dirty="0">
                <a:hlinkClick r:id="rId3"/>
              </a:rPr>
              <a:t>https://www.youtube.com/watch?v=AXH0H8pEvQg</a:t>
            </a:r>
            <a:endParaRPr lang="hu-HU" sz="1300" dirty="0" smtClean="0"/>
          </a:p>
          <a:p>
            <a:r>
              <a:rPr lang="hu-HU" sz="1300" dirty="0" smtClean="0"/>
              <a:t>4: </a:t>
            </a:r>
            <a:r>
              <a:rPr lang="hu-HU" sz="1400" dirty="0">
                <a:hlinkClick r:id="rId4"/>
              </a:rPr>
              <a:t>https://www.galaxyjatekaruhaz.hu/mindenkinek/54771-babszinhaz-paravannal-es-4-babbal-simba.html</a:t>
            </a:r>
            <a:endParaRPr lang="hu-HU" sz="1300" dirty="0" smtClean="0"/>
          </a:p>
          <a:p>
            <a:r>
              <a:rPr lang="hu-HU" sz="1300" dirty="0" smtClean="0"/>
              <a:t>5: </a:t>
            </a:r>
            <a:r>
              <a:rPr lang="hu-HU" sz="1400" dirty="0">
                <a:hlinkClick r:id="rId5"/>
              </a:rPr>
              <a:t>https://szinhaz.org/zenes-szinhaz/musical/2019/05/19/szinetar-dora-sorai-romeo-es-julia-rajongok-szamara-felrevezeto-pr-cikkekre-reagal/</a:t>
            </a:r>
            <a:endParaRPr lang="hu-HU" sz="1300" dirty="0" smtClean="0"/>
          </a:p>
          <a:p>
            <a:r>
              <a:rPr lang="hu-HU" sz="1300" dirty="0" smtClean="0"/>
              <a:t>6: </a:t>
            </a:r>
            <a:r>
              <a:rPr lang="hu-HU" sz="1400" dirty="0">
                <a:hlinkClick r:id="rId6"/>
              </a:rPr>
              <a:t>https://musicandme.hu/5-ok-hogy-miert-erdemes-egyedul-is-koncertre-jarni</a:t>
            </a:r>
            <a:r>
              <a:rPr lang="hu-HU" sz="1400" dirty="0" smtClean="0">
                <a:hlinkClick r:id="rId6"/>
              </a:rPr>
              <a:t>/</a:t>
            </a:r>
            <a:r>
              <a:rPr lang="hu-HU" sz="1400" dirty="0" smtClean="0"/>
              <a:t>			</a:t>
            </a:r>
            <a:endParaRPr lang="hu-HU" sz="1300" dirty="0" smtClean="0"/>
          </a:p>
          <a:p>
            <a:r>
              <a:rPr lang="hu-HU" sz="1300" dirty="0" smtClean="0"/>
              <a:t>7: </a:t>
            </a:r>
            <a:r>
              <a:rPr lang="hu-HU" sz="1400" dirty="0">
                <a:hlinkClick r:id="rId7"/>
              </a:rPr>
              <a:t>https://recorder.blog.hu/2014/09/23/kipukkadas_elott_magyar_fesztivalbiznisz_trendek_es_szamok</a:t>
            </a:r>
            <a:endParaRPr lang="hu-HU" sz="1300" dirty="0" smtClean="0"/>
          </a:p>
          <a:p>
            <a:r>
              <a:rPr lang="hu-HU" sz="1300" dirty="0" smtClean="0"/>
              <a:t>8: </a:t>
            </a:r>
            <a:r>
              <a:rPr lang="hu-HU" sz="1400" dirty="0">
                <a:hlinkClick r:id="rId8"/>
              </a:rPr>
              <a:t>https://starity.hu/magazin/27839-a-magyar-konnyuzenei-valosagshow-tortenet-diohejban/</a:t>
            </a:r>
            <a:r>
              <a:rPr lang="hu-HU" sz="1300" dirty="0" smtClean="0"/>
              <a:t> </a:t>
            </a:r>
          </a:p>
          <a:p>
            <a:r>
              <a:rPr lang="hu-HU" sz="1300" dirty="0" smtClean="0"/>
              <a:t>9: </a:t>
            </a:r>
            <a:r>
              <a:rPr lang="hu-HU" sz="1400" dirty="0">
                <a:hlinkClick r:id="rId9"/>
              </a:rPr>
              <a:t>https://</a:t>
            </a:r>
            <a:r>
              <a:rPr lang="hu-HU" sz="1400" dirty="0" smtClean="0">
                <a:hlinkClick r:id="rId9"/>
              </a:rPr>
              <a:t>www.obi.hu/falazoelemek/kismeretu-tegla-bakonytherm/p/3107950</a:t>
            </a:r>
            <a:endParaRPr lang="hu-HU" sz="1400" dirty="0" smtClean="0"/>
          </a:p>
          <a:p>
            <a:r>
              <a:rPr lang="hu-HU" sz="1400" dirty="0" smtClean="0"/>
              <a:t>Egyéb: </a:t>
            </a:r>
            <a:r>
              <a:rPr lang="hu-HU" sz="1400" dirty="0" err="1" smtClean="0"/>
              <a:t>Wikipedia</a:t>
            </a:r>
            <a:endParaRPr lang="hu-HU" sz="1300" dirty="0" smtClean="0"/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95428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1026" name="Picture 2" descr="Képtalálat a következőre: „vuk musical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65" y="1580050"/>
            <a:ext cx="3257422" cy="49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00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99</TotalTime>
  <Words>180</Words>
  <Application>Microsoft Office PowerPoint</Application>
  <PresentationFormat>Szélesvásznú</PresentationFormat>
  <Paragraphs>38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Pala</vt:lpstr>
      <vt:lpstr>Egyéb színházi formák</vt:lpstr>
      <vt:lpstr>Peter Brook</vt:lpstr>
      <vt:lpstr>Bábjátékok</vt:lpstr>
      <vt:lpstr>Operett, opera (színmű) + musical</vt:lpstr>
      <vt:lpstr>Koncertek, fesztiválok</vt:lpstr>
      <vt:lpstr>Valóságshow</vt:lpstr>
      <vt:lpstr>Források: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Egyéb színházi formák</dc:title>
  <dc:creator>Ágnes Kánya</dc:creator>
  <cp:lastModifiedBy>Ágnes Kánya</cp:lastModifiedBy>
  <cp:revision>12</cp:revision>
  <dcterms:created xsi:type="dcterms:W3CDTF">2019-11-24T13:41:06Z</dcterms:created>
  <dcterms:modified xsi:type="dcterms:W3CDTF">2019-11-24T18:49:51Z</dcterms:modified>
</cp:coreProperties>
</file>