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AE698-6A72-46F8-B986-02750D7840FF}" type="datetimeFigureOut">
              <a:rPr lang="hu-HU" smtClean="0"/>
              <a:t>2019. 10. 13.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98BAE-48C0-477C-B75A-EBCE4CFC29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160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13BEB6-E2B9-4BAF-A59E-A570FA0BC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2CCEFE-CF0C-4FBC-92DD-A1118EDF5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3A22D0B-468E-4E96-B9A1-8FB96079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7EA9-385E-417D-9435-A62EA305D398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A6DB35-E5E2-4284-8594-E050B83F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D7D755-14B9-4C3B-AA5D-555D02DA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89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8F6A5E-8FBE-4754-8DC6-2611139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2B78B95-19F8-4B7D-9924-FF00D3C65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0762F7-8C13-440F-AACB-3A81C94A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A631-D6E3-45BB-B229-40C01EA2A37F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79642C0-0420-46AB-A7B9-225363D1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D9899E-E5FA-4AC8-B829-3A77E607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303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41D4A3E-E9CF-4684-9C47-98D8E36AE3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1D96565-2F8A-456F-9217-6B299F7BC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9AC292-6E79-422E-9D18-5530F9D4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B01B-6787-478C-AFC1-0FA9E6B78F6D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B968A7-FCF9-4CFB-B9D9-8F157FCE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190A884-9A04-4DC3-8296-B19954BB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072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89A38D-FC4F-405D-B01C-618F28E0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6914E6-E41F-4743-B464-298A30437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6ABA45-3848-48B5-80AF-615E8216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0F92-36BA-4D84-B6B3-60A974F385AD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8206682-BBD9-4254-B9F7-7FE9DA79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C49042-E651-467B-8490-14CCBFAF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916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807B57-65FC-466E-A5DC-B780A957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DDB250-60BE-4E81-9B0E-53C6BBB1B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9EB4D1-AE4C-42EF-895B-DDAC80CD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467E-4370-445F-B3C6-8F71B8F4D611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78879D-6223-4A7B-92B9-2F37BBC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DB7C46-FFCE-4696-B9E8-0F361436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79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A62FE8-AC0D-4B0C-9F93-97B0F96E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C774B6-8E2E-4785-85AF-A3A4A1E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7673C33-B745-4265-9983-476649AC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AFC75A-9E6C-4FC5-931C-EBA7CB8A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130C3-66D6-4835-A2D2-FAB72B452067}" type="datetime1">
              <a:rPr lang="hu-HU" smtClean="0"/>
              <a:t>2019. 10. 13.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3275797-E7B7-420A-ADB2-00690DD8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C1D2B12-AB26-4DE4-8D6D-E4C91DAE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69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B2DD01-B566-437A-955E-EC25F5BE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534EE1-2875-4C9A-96E0-7FB1B15ED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218A57D-5962-4969-9D26-2047CAE1C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3244E0C-E635-48ED-918C-3E7173E74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6BBCABE-E8E2-41E7-9FAB-ED7BCA294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D0C9085-2B7E-42F5-AC97-34016606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3BF9-83BA-44F8-9799-427FEFCB9BD9}" type="datetime1">
              <a:rPr lang="hu-HU" smtClean="0"/>
              <a:t>2019. 10. 13.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461D815-4263-41BB-8F2D-C9F4EB36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1048F4D-A5C7-4A81-9FB3-71CE6775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558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52A8A2-1F12-43A7-BAC8-6F7F9945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46D60AA-D117-41C4-BC22-61E486EC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AAC6-14A8-4231-BF0B-4FD3725EA990}" type="datetime1">
              <a:rPr lang="hu-HU" smtClean="0"/>
              <a:t>2019. 10. 13.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8C96A82-A618-4E7E-B80D-A9709AF5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FB61C17-20B6-4D74-9E42-61D30804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2F90EC-A543-4860-ABA7-95D0C8B9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39316-3DA5-4E4A-9255-640ECFC519C1}" type="datetime1">
              <a:rPr lang="hu-HU" smtClean="0"/>
              <a:t>2019. 10. 13.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C2F7B11-6325-4872-917F-1E0A6301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A391915-4AE4-48A0-AFFE-8669D749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173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B30136-8B1A-4BC9-9240-95398220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9FC8DF-C1E8-4FC3-BD3B-1042BBE87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1736D3-46C9-4A31-B9C6-2FC0C39E2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C8871DC-F833-470D-A37A-44EA6836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52AD8-AC66-4A80-9521-24065D3D11A5}" type="datetime1">
              <a:rPr lang="hu-HU" smtClean="0"/>
              <a:t>2019. 10. 13.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ABF7C86-3DC6-48FF-8599-BFBE072B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40829BD-3E37-4585-8F75-4C0DFDB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41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F18894-4342-4111-9494-88ACE257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9963E9C-5F30-4227-92EC-90198A696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C49F3DC-2155-4E8D-BBEB-0E7A8E2D3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86E6C2F-6AEE-4BE5-9C30-8BFBD4BCC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3FDB-F6CE-4B7D-AC01-4CDE9C5EDBE1}" type="datetime1">
              <a:rPr lang="hu-HU" smtClean="0"/>
              <a:t>2019. 10. 13.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D073852-6820-4C41-8E5D-309E9688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3561AFD-79CA-4D05-B861-52CC1B1C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08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649EE2A-AB31-48AA-9021-B2E0E100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6659299-7C49-449B-9066-DC2D745E8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383EAD-0C26-4DE8-AD35-BF127CD87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D9424-E3FA-4A8E-BEE2-14698221316D}" type="datetime1">
              <a:rPr lang="hu-HU" smtClean="0"/>
              <a:t>2019. 10. 13.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4A2CC43-981A-4476-8DC8-5B17184D5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A59E2B8-0972-409E-94BF-94821BDB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B6F40-A157-4CA4-89C5-1B0EBFE39E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683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lfastvibe.com/big-stories/12-great-theatre-productions-in-belfast-in-april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www.tankonyvkatalogus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" TargetMode="External"/><Relationship Id="rId5" Type="http://schemas.openxmlformats.org/officeDocument/2006/relationships/hyperlink" Target="https://blog.oup.com/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christianimages.ne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okvaros.network.hu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mholloway63.wordpress.com/" TargetMode="External"/><Relationship Id="rId9" Type="http://schemas.openxmlformats.org/officeDocument/2006/relationships/hyperlink" Target="http://shalt.dmu.ac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asarnap.h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80BC55-5E73-45A9-B5F4-DAFB5448B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0" y="2329317"/>
            <a:ext cx="4267200" cy="883102"/>
          </a:xfrm>
        </p:spPr>
        <p:txBody>
          <a:bodyPr>
            <a:normAutofit fontScale="90000"/>
          </a:bodyPr>
          <a:lstStyle/>
          <a:p>
            <a:r>
              <a:rPr lang="hu-HU" dirty="0"/>
              <a:t>Dramaturgia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8DA03B4-2706-4D7E-BA97-372B5ABF7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2" y="3270706"/>
            <a:ext cx="1407886" cy="374876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(röviden)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A69872A-6E84-4F2D-9709-9BEA9A43CA92}"/>
              </a:ext>
            </a:extLst>
          </p:cNvPr>
          <p:cNvSpPr/>
          <p:nvPr/>
        </p:nvSpPr>
        <p:spPr>
          <a:xfrm rot="1347004">
            <a:off x="812444" y="4579649"/>
            <a:ext cx="2932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https://www.belfastvibe.com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54B129-CFF4-4C5A-A2C5-87D59B1E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718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E40A5B-5A54-4710-9840-4ACCA38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Történet ?!?!?!!?!?.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CF06E2-56D3-4D71-8980-A22007792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1360" y="5790931"/>
            <a:ext cx="3756524" cy="482538"/>
          </a:xfrm>
        </p:spPr>
        <p:txBody>
          <a:bodyPr>
            <a:noAutofit/>
          </a:bodyPr>
          <a:lstStyle/>
          <a:p>
            <a:r>
              <a:rPr lang="hu-HU" sz="1800" dirty="0">
                <a:hlinkClick r:id="rId2"/>
              </a:rPr>
              <a:t>http://www.tankonyvkatalogus.hu</a:t>
            </a:r>
            <a:endParaRPr lang="hu-HU" sz="1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12BF723-F461-46BB-BEEE-55A17D02A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2173">
            <a:off x="3642708" y="1619083"/>
            <a:ext cx="2692043" cy="361983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D1DAD12-7EA3-47EA-BE24-923CF62D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3946">
            <a:off x="981856" y="2120690"/>
            <a:ext cx="2869230" cy="389708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21E6387-0921-4525-8689-F5F05C15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698" y="1107651"/>
            <a:ext cx="2991690" cy="40360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3185E4B-71ED-402D-B899-FEBCBD015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71893">
            <a:off x="8457168" y="1866083"/>
            <a:ext cx="2454220" cy="331651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D02028E-BE56-4AA7-ABE6-A64E87C9B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927" y="2169526"/>
            <a:ext cx="1598741" cy="230865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F7587DF-D07F-4A76-9697-73FBC99E1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75247">
            <a:off x="5304493" y="2974460"/>
            <a:ext cx="2231145" cy="304074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D6DB077-3A27-4130-AB3A-55082E79C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325333">
            <a:off x="3496480" y="1540050"/>
            <a:ext cx="1881807" cy="2613621"/>
          </a:xfrm>
          <a:prstGeom prst="rect">
            <a:avLst/>
          </a:prstGeom>
        </p:spPr>
      </p:pic>
      <p:sp>
        <p:nvSpPr>
          <p:cNvPr id="13" name="Dia számának helye 12">
            <a:extLst>
              <a:ext uri="{FF2B5EF4-FFF2-40B4-BE49-F238E27FC236}">
                <a16:creationId xmlns:a16="http://schemas.microsoft.com/office/drawing/2014/main" id="{35D90F5D-16A5-478C-9AFC-54A025D0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46B6F40-A157-4CA4-89C5-1B0EBFE39E11}" type="slidenum">
              <a:rPr lang="hu-HU" smtClean="0"/>
              <a:t>2</a:t>
            </a:fld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AA9A53D-3DC7-4A70-BF1C-913176124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7820" y="1729879"/>
            <a:ext cx="24517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2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3D2EEEEE-A52B-4690-832A-1327EE2A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410" y="2476443"/>
            <a:ext cx="3442311" cy="2568493"/>
          </a:xfrm>
          <a:prstGeom prst="rect">
            <a:avLst/>
          </a:prstGeo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203EA9D-09C8-445B-8E1F-7AC2D90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3</a:t>
            </a:fld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979489C-07B4-4AF3-8525-50A194DB8764}"/>
              </a:ext>
            </a:extLst>
          </p:cNvPr>
          <p:cNvSpPr txBox="1"/>
          <p:nvPr/>
        </p:nvSpPr>
        <p:spPr>
          <a:xfrm>
            <a:off x="2246800" y="131223"/>
            <a:ext cx="2577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 Rounded MT Bold" panose="020F0704030504030204" pitchFamily="34" charset="0"/>
              </a:rPr>
              <a:t>~1700 -- fénykor</a:t>
            </a:r>
          </a:p>
          <a:p>
            <a:r>
              <a:rPr lang="hu-HU" sz="2400" dirty="0">
                <a:latin typeface="Arial Rounded MT Bold" panose="020F0704030504030204" pitchFamily="34" charset="0"/>
              </a:rPr>
              <a:t>Anglia</a:t>
            </a:r>
          </a:p>
          <a:p>
            <a:r>
              <a:rPr lang="hu-HU" sz="2400" dirty="0">
                <a:latin typeface="Arial Rounded MT Bold" panose="020F0704030504030204" pitchFamily="34" charset="0"/>
              </a:rPr>
              <a:t>I.Erzsébet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E4C287E-AF5C-4FCD-BEBE-933DA7F3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00" y="1331552"/>
            <a:ext cx="2088751" cy="271707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C710823-C0D3-44F1-B241-85D4B206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81" y="194012"/>
            <a:ext cx="1735183" cy="2065694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A42477E-B3BE-4256-AADE-710A6593C4D8}"/>
              </a:ext>
            </a:extLst>
          </p:cNvPr>
          <p:cNvSpPr/>
          <p:nvPr/>
        </p:nvSpPr>
        <p:spPr>
          <a:xfrm>
            <a:off x="136167" y="2259707"/>
            <a:ext cx="225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hlinkClick r:id="rId5"/>
              </a:rPr>
              <a:t>https://blog.oup.com</a:t>
            </a:r>
            <a:endParaRPr lang="hu-HU" sz="1400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E0B2215-1E55-46BB-9F7B-2C92692C5902}"/>
              </a:ext>
            </a:extLst>
          </p:cNvPr>
          <p:cNvSpPr/>
          <p:nvPr/>
        </p:nvSpPr>
        <p:spPr>
          <a:xfrm>
            <a:off x="2125773" y="4048626"/>
            <a:ext cx="2464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6"/>
              </a:rPr>
              <a:t>https://hu.wikipedia.org</a:t>
            </a:r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51494E2-D9CE-495B-BA5D-ADD1DA566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755" y="4417958"/>
            <a:ext cx="3913655" cy="220035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0EEC462-36B3-4039-A07E-BDEB23BA24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374" y="233729"/>
            <a:ext cx="2648347" cy="1986260"/>
          </a:xfrm>
          <a:prstGeom prst="rect">
            <a:avLst/>
          </a:prstGeom>
        </p:spPr>
      </p:pic>
      <p:sp>
        <p:nvSpPr>
          <p:cNvPr id="13" name="Kivonás jele 12">
            <a:extLst>
              <a:ext uri="{FF2B5EF4-FFF2-40B4-BE49-F238E27FC236}">
                <a16:creationId xmlns:a16="http://schemas.microsoft.com/office/drawing/2014/main" id="{A5C51FD9-E44C-485F-B306-38426AF2E3BE}"/>
              </a:ext>
            </a:extLst>
          </p:cNvPr>
          <p:cNvSpPr/>
          <p:nvPr/>
        </p:nvSpPr>
        <p:spPr>
          <a:xfrm rot="19493090">
            <a:off x="5910618" y="639867"/>
            <a:ext cx="4623326" cy="120901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Kivonás jele 13">
            <a:extLst>
              <a:ext uri="{FF2B5EF4-FFF2-40B4-BE49-F238E27FC236}">
                <a16:creationId xmlns:a16="http://schemas.microsoft.com/office/drawing/2014/main" id="{0C5981D2-28BC-4384-BD40-87F40018309C}"/>
              </a:ext>
            </a:extLst>
          </p:cNvPr>
          <p:cNvSpPr/>
          <p:nvPr/>
        </p:nvSpPr>
        <p:spPr>
          <a:xfrm rot="2195084">
            <a:off x="5889712" y="626405"/>
            <a:ext cx="4537709" cy="120901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1958A7F3-13E6-466D-ABDD-16F2D79F178B}"/>
              </a:ext>
            </a:extLst>
          </p:cNvPr>
          <p:cNvSpPr/>
          <p:nvPr/>
        </p:nvSpPr>
        <p:spPr>
          <a:xfrm rot="1526254">
            <a:off x="7096444" y="2420377"/>
            <a:ext cx="530087" cy="154577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id="{90ECE9F8-BB1E-4707-8FEE-8712E5D5951C}"/>
              </a:ext>
            </a:extLst>
          </p:cNvPr>
          <p:cNvSpPr/>
          <p:nvPr/>
        </p:nvSpPr>
        <p:spPr>
          <a:xfrm rot="20265994">
            <a:off x="8692500" y="2424594"/>
            <a:ext cx="530087" cy="154224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D3536FB5-941A-4E8F-87D6-D4D822EEE07D}"/>
              </a:ext>
            </a:extLst>
          </p:cNvPr>
          <p:cNvSpPr/>
          <p:nvPr/>
        </p:nvSpPr>
        <p:spPr>
          <a:xfrm>
            <a:off x="6317165" y="2160845"/>
            <a:ext cx="328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9"/>
              </a:rPr>
              <a:t>https://www.christianimages.net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404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 animBg="1"/>
      <p:bldP spid="14" grpId="0" animBg="1"/>
      <p:bldP spid="15" grpId="0" animBg="1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20E740A-CEA3-4A79-9C76-DA20E4D3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4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7B703E0-0728-44C4-9C2E-67454BAF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50" y="1351722"/>
            <a:ext cx="4401493" cy="517062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05BA799-BA64-4B33-83D3-60959BD92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065" y="138457"/>
            <a:ext cx="2633870" cy="986597"/>
          </a:xfrm>
        </p:spPr>
        <p:txBody>
          <a:bodyPr/>
          <a:lstStyle/>
          <a:p>
            <a:r>
              <a:rPr lang="hu-HU" dirty="0"/>
              <a:t>Színházak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8A7AEC5-300C-4F3C-BB51-11ADF90E855B}"/>
              </a:ext>
            </a:extLst>
          </p:cNvPr>
          <p:cNvSpPr txBox="1"/>
          <p:nvPr/>
        </p:nvSpPr>
        <p:spPr>
          <a:xfrm>
            <a:off x="1537181" y="675260"/>
            <a:ext cx="21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 Rounded MT Bold" panose="020F0704030504030204" pitchFamily="34" charset="0"/>
              </a:rPr>
              <a:t>The </a:t>
            </a:r>
            <a:r>
              <a:rPr lang="hu-HU" sz="2400" dirty="0" err="1">
                <a:latin typeface="Arial Rounded MT Bold" panose="020F0704030504030204" pitchFamily="34" charset="0"/>
              </a:rPr>
              <a:t>Theatre</a:t>
            </a:r>
            <a:endParaRPr lang="hu-HU" sz="2400" dirty="0">
              <a:latin typeface="Arial Rounded MT Bold" panose="020F070403050403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583EC76-17AF-4779-8495-92B40B0A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000" y="2968429"/>
            <a:ext cx="5315295" cy="342762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1AB5642-7D59-45CE-A78B-31932DE26CF3}"/>
              </a:ext>
            </a:extLst>
          </p:cNvPr>
          <p:cNvSpPr txBox="1"/>
          <p:nvPr/>
        </p:nvSpPr>
        <p:spPr>
          <a:xfrm>
            <a:off x="6504133" y="2121921"/>
            <a:ext cx="170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 Rounded MT Bold" panose="020F0704030504030204" pitchFamily="34" charset="0"/>
              </a:rPr>
              <a:t>The </a:t>
            </a:r>
            <a:r>
              <a:rPr lang="hu-HU" sz="2400" dirty="0" err="1">
                <a:latin typeface="Arial Rounded MT Bold" panose="020F0704030504030204" pitchFamily="34" charset="0"/>
              </a:rPr>
              <a:t>Globe</a:t>
            </a:r>
            <a:endParaRPr lang="hu-HU" sz="2400" dirty="0">
              <a:latin typeface="Arial Rounded MT Bold" panose="020F07040305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148158-2F54-4D3E-947D-AB3FE655DF3E}"/>
              </a:ext>
            </a:extLst>
          </p:cNvPr>
          <p:cNvSpPr/>
          <p:nvPr/>
        </p:nvSpPr>
        <p:spPr>
          <a:xfrm>
            <a:off x="6961520" y="6337679"/>
            <a:ext cx="3656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https://mholloway63.wordpress.com</a:t>
            </a:r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427A4DD-E135-4346-B5C6-2663D4AAC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07902"/>
            <a:ext cx="3459575" cy="2591263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3173B211-586B-4604-BDA4-52AA01AB3621}"/>
              </a:ext>
            </a:extLst>
          </p:cNvPr>
          <p:cNvSpPr/>
          <p:nvPr/>
        </p:nvSpPr>
        <p:spPr>
          <a:xfrm>
            <a:off x="8789841" y="2657467"/>
            <a:ext cx="2879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6"/>
              </a:rPr>
              <a:t>http://orokvaros.network.hu</a:t>
            </a: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234A0D7-9048-4FC4-A844-C36AFE23A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922" y="3429000"/>
            <a:ext cx="2125920" cy="272332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FD7AE9D3-7FAB-479C-8AE2-70DF325C9150}"/>
              </a:ext>
            </a:extLst>
          </p:cNvPr>
          <p:cNvSpPr txBox="1"/>
          <p:nvPr/>
        </p:nvSpPr>
        <p:spPr>
          <a:xfrm>
            <a:off x="4660853" y="2643003"/>
            <a:ext cx="2140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 Rounded MT Bold" panose="020F0704030504030204" pitchFamily="34" charset="0"/>
              </a:rPr>
              <a:t>William</a:t>
            </a:r>
          </a:p>
          <a:p>
            <a:r>
              <a:rPr lang="hu-HU" sz="2400" dirty="0">
                <a:latin typeface="Arial Rounded MT Bold" panose="020F0704030504030204" pitchFamily="34" charset="0"/>
              </a:rPr>
              <a:t>Shakespeare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4F10F38-6802-43FF-9D56-61DBBA163577}"/>
              </a:ext>
            </a:extLst>
          </p:cNvPr>
          <p:cNvSpPr txBox="1"/>
          <p:nvPr/>
        </p:nvSpPr>
        <p:spPr>
          <a:xfrm>
            <a:off x="4229408" y="6152322"/>
            <a:ext cx="24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8"/>
              </a:rPr>
              <a:t>https://en.wikipedia.org</a:t>
            </a:r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ECE2E42E-6E64-4A95-8415-B58A33ADA4D5}"/>
              </a:ext>
            </a:extLst>
          </p:cNvPr>
          <p:cNvSpPr txBox="1"/>
          <p:nvPr/>
        </p:nvSpPr>
        <p:spPr>
          <a:xfrm>
            <a:off x="1483203" y="5813408"/>
            <a:ext cx="230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9"/>
              </a:rPr>
              <a:t>http://shalt.dmu.ac.uk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7030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6D21B1-6CC3-4CB1-9100-D0EECC42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589" y="303934"/>
            <a:ext cx="3813313" cy="880579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lgerian" panose="04020705040A02060702" pitchFamily="82" charset="0"/>
              </a:rPr>
              <a:t>Egy pár drámás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416DC01-BCF3-439F-A6CE-B285D1C3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5</a:t>
            </a:fld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503F072-4103-4374-8AD3-11BCD9928DAB}"/>
              </a:ext>
            </a:extLst>
          </p:cNvPr>
          <p:cNvSpPr txBox="1"/>
          <p:nvPr/>
        </p:nvSpPr>
        <p:spPr>
          <a:xfrm>
            <a:off x="450575" y="956892"/>
            <a:ext cx="3294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latin typeface="Arial Rounded MT Bold" panose="020F0704030504030204" pitchFamily="34" charset="0"/>
              </a:rPr>
              <a:t>William Shakespeare</a:t>
            </a:r>
          </a:p>
          <a:p>
            <a:pPr algn="ctr"/>
            <a:r>
              <a:rPr lang="hu-HU" sz="2400" dirty="0">
                <a:latin typeface="Arial Rounded MT Bold" panose="020F0704030504030204" pitchFamily="34" charset="0"/>
              </a:rPr>
              <a:t>1564-1616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8BA76FB-C8EA-4966-9B99-7D49C0F83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41" y="1840353"/>
            <a:ext cx="3169967" cy="406075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8290002-0BE5-4F9A-866C-D509BBFE76FA}"/>
              </a:ext>
            </a:extLst>
          </p:cNvPr>
          <p:cNvSpPr txBox="1"/>
          <p:nvPr/>
        </p:nvSpPr>
        <p:spPr>
          <a:xfrm>
            <a:off x="1536512" y="616958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Wikipédia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5532E12-FFA8-47BA-ABC4-AA34352F34BA}"/>
              </a:ext>
            </a:extLst>
          </p:cNvPr>
          <p:cNvSpPr txBox="1"/>
          <p:nvPr/>
        </p:nvSpPr>
        <p:spPr>
          <a:xfrm>
            <a:off x="3787383" y="2462268"/>
            <a:ext cx="2018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Arial Rounded MT Bold" panose="020F0704030504030204" pitchFamily="34" charset="0"/>
              </a:rPr>
              <a:t>Thomas </a:t>
            </a:r>
            <a:r>
              <a:rPr lang="hu-HU" sz="2400" dirty="0" err="1">
                <a:latin typeface="Arial Rounded MT Bold" panose="020F0704030504030204" pitchFamily="34" charset="0"/>
              </a:rPr>
              <a:t>Kyd</a:t>
            </a:r>
            <a:endParaRPr lang="hu-HU" sz="2400" dirty="0">
              <a:latin typeface="Arial Rounded MT Bold" panose="020F0704030504030204" pitchFamily="34" charset="0"/>
            </a:endParaRPr>
          </a:p>
          <a:p>
            <a:r>
              <a:rPr lang="hu-HU" sz="2400" dirty="0">
                <a:latin typeface="Arial Rounded MT Bold" panose="020F0704030504030204" pitchFamily="34" charset="0"/>
              </a:rPr>
              <a:t>1558-1594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42CB02F-C045-4F3B-987A-16A38624C7C9}"/>
              </a:ext>
            </a:extLst>
          </p:cNvPr>
          <p:cNvSpPr txBox="1"/>
          <p:nvPr/>
        </p:nvSpPr>
        <p:spPr>
          <a:xfrm>
            <a:off x="3744875" y="6169580"/>
            <a:ext cx="304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3"/>
              </a:rPr>
              <a:t>https://www.theguardian.com</a:t>
            </a:r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4A31266-5A0B-491A-8936-9F6377037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875" y="3375737"/>
            <a:ext cx="4381500" cy="26289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C5D254D-27DA-4C3B-8DE1-E72EEA494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1" y="2308886"/>
            <a:ext cx="3179116" cy="359222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5FDAB26-AFCE-4CFE-8947-0077F617E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402" y="0"/>
            <a:ext cx="2556198" cy="323103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969359C1-BFD4-426A-8DA1-FCB9588530CA}"/>
              </a:ext>
            </a:extLst>
          </p:cNvPr>
          <p:cNvSpPr txBox="1"/>
          <p:nvPr/>
        </p:nvSpPr>
        <p:spPr>
          <a:xfrm>
            <a:off x="2700583" y="54937"/>
            <a:ext cx="3318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dirty="0">
                <a:latin typeface="Arial Rounded MT Bold" panose="020F0704030504030204" pitchFamily="34" charset="0"/>
              </a:rPr>
              <a:t>Christopher </a:t>
            </a:r>
            <a:r>
              <a:rPr lang="hu-HU" sz="2400" dirty="0" err="1">
                <a:latin typeface="Arial Rounded MT Bold" panose="020F0704030504030204" pitchFamily="34" charset="0"/>
              </a:rPr>
              <a:t>Marlowe</a:t>
            </a:r>
            <a:endParaRPr lang="hu-HU" sz="2400" dirty="0">
              <a:latin typeface="Arial Rounded MT Bold" panose="020F0704030504030204" pitchFamily="34" charset="0"/>
            </a:endParaRPr>
          </a:p>
          <a:p>
            <a:pPr algn="r"/>
            <a:r>
              <a:rPr lang="hu-HU" sz="2400" dirty="0">
                <a:latin typeface="Arial Rounded MT Bold" panose="020F0704030504030204" pitchFamily="34" charset="0"/>
              </a:rPr>
              <a:t> 1564-1593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2D5B58C-BD73-4541-A41C-D9A9B020006C}"/>
              </a:ext>
            </a:extLst>
          </p:cNvPr>
          <p:cNvSpPr txBox="1"/>
          <p:nvPr/>
        </p:nvSpPr>
        <p:spPr>
          <a:xfrm>
            <a:off x="9073683" y="1412135"/>
            <a:ext cx="274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>
                <a:latin typeface="Arial Rounded MT Bold" panose="020F0704030504030204" pitchFamily="34" charset="0"/>
              </a:rPr>
              <a:t>Benjmin</a:t>
            </a:r>
            <a:r>
              <a:rPr lang="hu-HU" sz="2400" dirty="0">
                <a:latin typeface="Arial Rounded MT Bold" panose="020F0704030504030204" pitchFamily="34" charset="0"/>
              </a:rPr>
              <a:t> Johnson</a:t>
            </a:r>
          </a:p>
          <a:p>
            <a:pPr algn="ctr"/>
            <a:r>
              <a:rPr lang="hu-HU" sz="2400" dirty="0">
                <a:latin typeface="Arial Rounded MT Bold" panose="020F0704030504030204" pitchFamily="34" charset="0"/>
              </a:rPr>
              <a:t>1572-1637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D6995EE-4CBE-4AFB-BCEB-F19427D74E4B}"/>
              </a:ext>
            </a:extLst>
          </p:cNvPr>
          <p:cNvSpPr txBox="1"/>
          <p:nvPr/>
        </p:nvSpPr>
        <p:spPr>
          <a:xfrm rot="5213303">
            <a:off x="8173520" y="247596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Wikipédia</a:t>
            </a:r>
          </a:p>
        </p:txBody>
      </p:sp>
    </p:spTree>
    <p:extLst>
      <p:ext uri="{BB962C8B-B14F-4D97-AF65-F5344CB8AC3E}">
        <p14:creationId xmlns:p14="http://schemas.microsoft.com/office/powerpoint/2010/main" val="23489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18FB854-74F8-46BC-9773-F80BB364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6F40-A157-4CA4-89C5-1B0EBFE39E11}" type="slidenum">
              <a:rPr lang="hu-HU" smtClean="0"/>
              <a:t>6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2E9C4DC-1A2D-4C9F-84EC-F7239D31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9" y="2240053"/>
            <a:ext cx="6718852" cy="44814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409A0D8-9496-41B1-914E-5D72BE40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843" y="212655"/>
            <a:ext cx="5349738" cy="403370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BA5191B-0EDD-4D30-854C-11A51498D833}"/>
              </a:ext>
            </a:extLst>
          </p:cNvPr>
          <p:cNvSpPr txBox="1"/>
          <p:nvPr/>
        </p:nvSpPr>
        <p:spPr>
          <a:xfrm>
            <a:off x="395400" y="903189"/>
            <a:ext cx="570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i="1" dirty="0">
                <a:latin typeface="Algerian" panose="04020705040A02060702" pitchFamily="82" charset="0"/>
              </a:rPr>
              <a:t>Köszönöm a figyelmet!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AFC3050-3F47-48E1-ACDD-02E66CA7EE6E}"/>
              </a:ext>
            </a:extLst>
          </p:cNvPr>
          <p:cNvSpPr txBox="1"/>
          <p:nvPr/>
        </p:nvSpPr>
        <p:spPr>
          <a:xfrm>
            <a:off x="395400" y="903188"/>
            <a:ext cx="570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i="1" u="sng" dirty="0">
                <a:latin typeface="Algerian" panose="04020705040A02060702" pitchFamily="82" charset="0"/>
              </a:rPr>
              <a:t>Köszönöm a figyelmet!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DF8D9C6-08E6-4FB9-AE02-29DC07B37FC3}"/>
              </a:ext>
            </a:extLst>
          </p:cNvPr>
          <p:cNvSpPr/>
          <p:nvPr/>
        </p:nvSpPr>
        <p:spPr>
          <a:xfrm>
            <a:off x="6895271" y="6356350"/>
            <a:ext cx="205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https://vasarnap.hu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5302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130</Words>
  <Application>Microsoft Office PowerPoint</Application>
  <PresentationFormat>Szélesvásznú</PresentationFormat>
  <Paragraphs>41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Algerian</vt:lpstr>
      <vt:lpstr>Arial</vt:lpstr>
      <vt:lpstr>Arial Rounded MT Bold</vt:lpstr>
      <vt:lpstr>Calibri</vt:lpstr>
      <vt:lpstr>Calibri Light</vt:lpstr>
      <vt:lpstr>Office-téma</vt:lpstr>
      <vt:lpstr>Dramaturgia</vt:lpstr>
      <vt:lpstr>Történet ?!?!?!!?!?.</vt:lpstr>
      <vt:lpstr>PowerPoint-bemutató</vt:lpstr>
      <vt:lpstr>Színházak</vt:lpstr>
      <vt:lpstr>Egy pár drámás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Dramaturgia</dc:title>
  <dc:creator>Ferenc Pásztor</dc:creator>
  <cp:lastModifiedBy>Ferenc Pásztor</cp:lastModifiedBy>
  <cp:revision>18</cp:revision>
  <dcterms:created xsi:type="dcterms:W3CDTF">2019-10-13T15:38:13Z</dcterms:created>
  <dcterms:modified xsi:type="dcterms:W3CDTF">2019-10-13T21:19:35Z</dcterms:modified>
</cp:coreProperties>
</file>