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B88E6-4645-974C-8BDF-94CAB8CD6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49904-02D0-6643-8B1E-B802C7B40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37B92-388E-7247-B4CB-88865FC27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C85-C158-0547-BDBD-F0FF7627D95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8FCFE-F7D9-7E48-B7A5-48FCEEFD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DDAEE-90AD-AF45-A791-2BE6437B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6E70-3064-F646-85A4-44AF7D2C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AB1DD-8C78-8442-94EA-DD5CD601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87496-9D92-DD4E-BE03-3F76F9FB2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326E8-1BA3-B344-B4CB-F2C4A8F6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C85-C158-0547-BDBD-F0FF7627D95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05519-4475-6C4C-B4DC-E67053094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D4425-686C-7B48-858B-CB209B5F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6E70-3064-F646-85A4-44AF7D2C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4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B841B-D616-E74A-A4DC-6900A2BDA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6091E-1388-1440-A758-D62A3059A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AC26E-5CDE-CC4F-BADE-973F4AD7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C85-C158-0547-BDBD-F0FF7627D95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1F5DF-5F6D-7947-AE4E-F497357D2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35B10-E135-D243-932E-37CE62E45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6E70-3064-F646-85A4-44AF7D2C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3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6EA4-170D-1543-B3DD-27790060F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C62F-9C5D-014E-8FCC-A2ED5A359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0C26F-4993-3A49-A851-538EE5F8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C85-C158-0547-BDBD-F0FF7627D95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75CAA-513E-3240-B288-71913236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51209-4ED4-6546-BF92-44A874F0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6E70-3064-F646-85A4-44AF7D2C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3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FB78B-B5B5-4A49-8679-60CFA5B35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3514-FFC1-8449-98E1-272043277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8357D-C3CE-D64D-9B3E-AC48F81B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C85-C158-0547-BDBD-F0FF7627D95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B4B1E-14E8-9743-8676-CA56A05AA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295E6-AFF3-AC4B-AAED-06521CE9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6E70-3064-F646-85A4-44AF7D2C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A1F33-5A18-6D4C-AD9A-13DFB380B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4640-3D5D-0A44-8EE5-8BFD03A07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7A772-D293-F44A-B1EE-79842ADC5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3060E-D8F4-B14C-BFD5-9C9F326D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C85-C158-0547-BDBD-F0FF7627D95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E1AA0-60BA-B940-977C-EAE1A6D84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92507-E221-084C-90E3-0C4F8061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6E70-3064-F646-85A4-44AF7D2C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6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19CE-817A-3647-B5E3-8E6F2D9F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BB0CA-D565-2644-8A2D-B4B33FCC2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2A3FB-24DB-9945-BB27-F0598A4B5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6469C-9FD8-F345-9757-A280933EC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CA404-7980-B444-98DF-47E4A3FB3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FCD783-F785-E94E-AF90-470CB97A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C85-C158-0547-BDBD-F0FF7627D95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653DB4-8D35-0240-824A-2FDAE5C9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375B6-C88E-834F-8BC0-B48B0DD6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6E70-3064-F646-85A4-44AF7D2C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8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09AE-89E7-8D49-B1A9-D5AC6F2F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3B5F81-5797-6940-8096-E39753130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C85-C158-0547-BDBD-F0FF7627D95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4D636-5D9F-E643-B4AE-E13D2F3C6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054DA-192C-E847-A1E1-BCDA7D5B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6E70-3064-F646-85A4-44AF7D2C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9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77124-5677-5141-BB91-2C97DEFF6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C85-C158-0547-BDBD-F0FF7627D95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6FEF5-8AF0-E645-AD74-C32FE880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561B3-D0BD-1647-B25B-24BF6056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6E70-3064-F646-85A4-44AF7D2C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9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4EFB9-95A0-7845-8B90-9E536EBE1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B6D70-EFBF-414D-8548-FB37DC288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27657-2126-AD48-85AB-180CE057D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F096-FB38-CE46-8A85-18C8A5CA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C85-C158-0547-BDBD-F0FF7627D95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5C057-D1F0-AE40-AF86-8101C1AC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E93BA-6D98-E944-93B3-A96B510C7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6E70-3064-F646-85A4-44AF7D2C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9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77B4-B980-314E-B747-7FDB2C52E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36E00A-1F72-5C4A-8605-13E322C87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B8929-D4BA-A849-8BDB-F2DE45B80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5DF7E-B47F-0B4D-AEB9-4000E6FC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1C85-C158-0547-BDBD-F0FF7627D95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94793-3C34-AD49-8966-1BA94D3E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3BF74-DFE6-6343-9BF9-734BFC52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6E70-3064-F646-85A4-44AF7D2C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8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F1F46E-962F-4A4B-903E-B1B5BD4B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6E744-949C-8F43-A4E8-574087AB4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FD2AD-007B-0B42-A1BD-56FFE39A4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A1C85-C158-0547-BDBD-F0FF7627D95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8FD19-D49C-7A41-ACAA-84DD05B41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E9A68-AE3F-D442-8B4F-FBFD88632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E6E70-3064-F646-85A4-44AF7D2C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0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DC673-D919-324B-983A-F2D7FE3D51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 Globe Színház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E2E99-9228-794E-A4F3-A7969D990A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4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6DDF-5AB9-0B40-875D-3A1031F0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Története- az eredeti színháznak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AA325-E35E-7B40-AA72-605BAAFA2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William Shakespeare építette 1599-ben, Londonban.</a:t>
            </a:r>
          </a:p>
          <a:p>
            <a:r>
              <a:rPr lang="en-US"/>
              <a:t>A korabeli szímházak közül ez volt a leghíresebb, William Shakespeare és társulatának népszerűsége miatt.</a:t>
            </a:r>
          </a:p>
          <a:p>
            <a:r>
              <a:rPr lang="en-US"/>
              <a:t>Az első bemutatott darab a Julius Ceasar volt</a:t>
            </a:r>
          </a:p>
          <a:p>
            <a:r>
              <a:rPr lang="en-US"/>
              <a:t>1613-ban leégett, sok dokumentum odaveszett</a:t>
            </a:r>
          </a:p>
          <a:p>
            <a:r>
              <a:rPr lang="en-US"/>
              <a:t>1614-ben ujjáépítették</a:t>
            </a:r>
          </a:p>
          <a:p>
            <a:r>
              <a:rPr lang="en-US"/>
              <a:t>1642-ban bezáratták</a:t>
            </a:r>
          </a:p>
          <a:p>
            <a:r>
              <a:rPr lang="en-US"/>
              <a:t>1644-ben lebontották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9579B29-8EBE-3543-8C5C-8462ABFA6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64" y="4351014"/>
            <a:ext cx="6512995" cy="250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3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2ABF-50E6-6842-976C-12CBFCA6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 új színház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3F036-F11A-F04D-9F35-7AFBD5C59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/>
              <a:t>1997-ben újra felépítették a színházat, a Shakespeare’s Globe-t</a:t>
            </a:r>
          </a:p>
          <a:p>
            <a:r>
              <a:rPr lang="en-US"/>
              <a:t>Ez az épület közel helyezkedik el az eredeti helyéhez, viszont nem ugyanazon a helyen áll.</a:t>
            </a:r>
          </a:p>
          <a:p>
            <a:r>
              <a:rPr lang="en-US"/>
              <a:t>A megnyitón négy darabot adtak elő, ebből kettő volt Shakespeare mű</a:t>
            </a:r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50410A3-5C3B-984B-8703-60013A512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026" y="3666251"/>
            <a:ext cx="4207172" cy="31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2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57735-632A-CD41-BCAE-2B7BB5C9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Felépítése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A4B42-9850-6147-9416-51817FBFC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00399" cy="435133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Sok vita folyik az eredeti felépítésével kapcsolatban.</a:t>
            </a:r>
          </a:p>
          <a:p>
            <a:r>
              <a:rPr lang="en-US"/>
              <a:t>30 méter átmérőjű kör, vagy poligon alakú volt, toronnyal,</a:t>
            </a:r>
          </a:p>
          <a:p>
            <a:r>
              <a:rPr lang="en-US"/>
              <a:t>Felül nyitott</a:t>
            </a:r>
          </a:p>
          <a:p>
            <a:r>
              <a:rPr lang="en-US"/>
              <a:t>3000 ember befogadására volt alkalmas</a:t>
            </a:r>
          </a:p>
          <a:p>
            <a:r>
              <a:rPr lang="en-US"/>
              <a:t>A szegényebbek állóhelyet kaptak, míg a tehetősebbek galériából nézték az előadást</a:t>
            </a:r>
          </a:p>
          <a:p>
            <a:r>
              <a:rPr lang="en-US"/>
              <a:t>A galéria és a színpad nádtetővel volt lefedve, ez könnyítette a leégését az épületnek.</a:t>
            </a:r>
          </a:p>
          <a:p>
            <a:r>
              <a:rPr lang="en-US" b="0" i="0">
                <a:solidFill>
                  <a:srgbClr val="222222"/>
                </a:solidFill>
                <a:effectLst/>
                <a:latin typeface="-apple-system"/>
              </a:rPr>
              <a:t> A bejárattal szemben egy kép volt, amelyen Hercules egy glóbuszt tart a vállán. A színház elnevezése feltételezhetően ebből ered.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508924-265E-5541-9A2D-82913AFB8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200" y="-1"/>
            <a:ext cx="3769210" cy="23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8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5B4A3-90E7-FA47-85B3-F8F9D82B5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lordkamarás emberei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5F703-5461-534D-83AB-CA19D9CD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7"/>
            <a:ext cx="9971605" cy="4238241"/>
          </a:xfrm>
        </p:spPr>
        <p:txBody>
          <a:bodyPr/>
          <a:lstStyle/>
          <a:p>
            <a:r>
              <a:rPr lang="en-US"/>
              <a:t>Shakespeare társulata</a:t>
            </a:r>
          </a:p>
          <a:p>
            <a:r>
              <a:rPr lang="en-US"/>
              <a:t>Először a The theatre-ben játszottak, majd a The Globe-ban.</a:t>
            </a:r>
          </a:p>
          <a:p>
            <a:r>
              <a:rPr lang="en-US"/>
              <a:t> 1594-ban alakult</a:t>
            </a:r>
          </a:p>
          <a:p>
            <a:r>
              <a:rPr lang="en-US"/>
              <a:t>1603 után a Király emberei néven folytatták munkájukat</a:t>
            </a:r>
          </a:p>
          <a:p>
            <a:r>
              <a:rPr lang="en-US"/>
              <a:t>Elsősorban Shakespeare munkáit adtaák elő</a:t>
            </a:r>
          </a:p>
          <a:p>
            <a:r>
              <a:rPr lang="en-US"/>
              <a:t>Az első darab amit nekik írt a Szentivánéji álom volt.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F67F696-920F-1046-AB2A-5F8299915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936" y="4662258"/>
            <a:ext cx="3378064" cy="219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6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5CC8A-CFF6-B941-A01C-B7F3E5A91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Köszönöm a figyelmet!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75E15-F50A-6A46-BB43-24BCA6677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r>
              <a:rPr lang="en-US" sz="800"/>
              <a:t>Forrás: Wikipédia</a:t>
            </a:r>
          </a:p>
        </p:txBody>
      </p:sp>
    </p:spTree>
    <p:extLst>
      <p:ext uri="{BB962C8B-B14F-4D97-AF65-F5344CB8AC3E}">
        <p14:creationId xmlns:p14="http://schemas.microsoft.com/office/powerpoint/2010/main" val="1163907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 Globe Színház</vt:lpstr>
      <vt:lpstr>Története- az eredeti színháznak</vt:lpstr>
      <vt:lpstr>Az új színház</vt:lpstr>
      <vt:lpstr>Felépítése</vt:lpstr>
      <vt:lpstr>A lordkamarás emberei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Globe Színház</dc:title>
  <dc:creator>Balázs Szőke</dc:creator>
  <cp:lastModifiedBy>Balázs Szőke</cp:lastModifiedBy>
  <cp:revision>3</cp:revision>
  <dcterms:created xsi:type="dcterms:W3CDTF">2019-11-17T12:19:45Z</dcterms:created>
  <dcterms:modified xsi:type="dcterms:W3CDTF">2019-11-18T13:04:50Z</dcterms:modified>
</cp:coreProperties>
</file>