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keroli@gmail.com" initials="s" lastIdx="1" clrIdx="0">
    <p:extLst>
      <p:ext uri="{19B8F6BF-5375-455C-9EA6-DF929625EA0E}">
        <p15:presenceInfo xmlns:p15="http://schemas.microsoft.com/office/powerpoint/2012/main" userId="15e210d1382850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9T18:14:32.69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m.wikipedia.org/wiki/Lordkamar%C3%A1s_Emberei" TargetMode="External" /><Relationship Id="rId2" Type="http://schemas.openxmlformats.org/officeDocument/2006/relationships/hyperlink" Target="https://hu.m.wikipedia.org/wiki/William_Shakespeare" TargetMode="External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u.m.wikipedia.org/wiki/Poligon" TargetMode="Externa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473903-6E4B-1C4B-8B95-5ECE006C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hu-HU"/>
              <a:t>A Globe színház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7B9CE-C66D-8442-82B2-61B676F4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 16. század végén Londonban épült </a:t>
            </a:r>
            <a:r>
              <a:rPr lang="hu-HU" b="1" i="0">
                <a:solidFill>
                  <a:srgbClr val="222222"/>
                </a:solidFill>
                <a:effectLst/>
                <a:latin typeface="-apple-system"/>
              </a:rPr>
              <a:t>Globe Színház</a:t>
            </a: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hu-HU" b="0" i="0" u="none" strike="noStrike">
                <a:solidFill>
                  <a:srgbClr val="6B4BA1"/>
                </a:solidFill>
                <a:effectLst/>
                <a:latin typeface="-apple-system"/>
                <a:hlinkClick r:id="rId2" tooltip="William Shakespeare"/>
              </a:rPr>
              <a:t>William Shakespeare</a:t>
            </a: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 nevéhez kötődik. </a:t>
            </a:r>
          </a:p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1599-ben építette a drámaíró színésztársulatával, a </a:t>
            </a:r>
            <a:r>
              <a:rPr lang="hu-HU" b="0" i="0" u="none" strike="noStrike">
                <a:solidFill>
                  <a:srgbClr val="6B4BA1"/>
                </a:solidFill>
                <a:effectLst/>
                <a:latin typeface="-apple-system"/>
                <a:hlinkClick r:id="rId3" tooltip="Lordkamarás Emberei"/>
              </a:rPr>
              <a:t>Lordkamarás Embereivel</a:t>
            </a: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 közösen, de az épület néhány évvel később, 1613. június 29-én a lángok martalékává vált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0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235BD9-526B-A844-AE63-B70419C7354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i="0">
                <a:solidFill>
                  <a:srgbClr val="222222"/>
                </a:solidFill>
                <a:effectLst/>
                <a:latin typeface="-apple-system"/>
              </a:rPr>
              <a:t>William Shakespeare</a:t>
            </a: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–angol drámaíró, költő, színész. 1564-1616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02F73C-7DE6-684D-8BFF-2BB4587F4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4389" y="1129513"/>
            <a:ext cx="2791171" cy="3866327"/>
          </a:xfrm>
        </p:spPr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3C79CB9-8D50-BB45-BE64-7965E1D5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Az angol nyelvű drámaírás egyik legnagyobb alakja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 Világirodalmi öröksége és hatása a világ minden táján fellelhető</a:t>
            </a:r>
            <a:endParaRPr lang="hu-HU"/>
          </a:p>
        </p:txBody>
      </p:sp>
      <p:pic>
        <p:nvPicPr>
          <p:cNvPr id="9" name="Kép 9">
            <a:extLst>
              <a:ext uri="{FF2B5EF4-FFF2-40B4-BE49-F238E27FC236}">
                <a16:creationId xmlns:a16="http://schemas.microsoft.com/office/drawing/2014/main" id="{CC7DE8B9-C92F-114B-9145-E4B60B159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901" r="13901"/>
          <a:stretch/>
        </p:blipFill>
        <p:spPr>
          <a:xfrm>
            <a:off x="8115300" y="1027113"/>
            <a:ext cx="2790825" cy="3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1E04DF-9137-B249-B5DF-9CFE49DE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/>
              <a:t>A színház felépítése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E03E07B-41D8-0B43-AB5C-F60CD5FA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 színház általában kerek épület volt, toronnyal</a:t>
            </a:r>
          </a:p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 Az előadás kezdetét trombitaszó jelezte. A Globe épülete egy 30 méter átmérőjű, felül nyitott faépítmény volt és mintegy 3000 nézőnek biztosított helyet      </a:t>
            </a:r>
          </a:p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Míg alsó társadalmi rétegekhez tartozó nézők rendszerint állóhelyeket foglaltak el, a színpad közelében; a magasabb rangú nézőknek ülőhelyeket biztosítottak, amelyek fedett galériákban voltak a színház falai mentén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2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3FF06DBB-E27D-5C4A-A30D-8D77A4CF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" y="95251"/>
            <a:ext cx="6066766" cy="6036469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BB795F6B-4E40-EA44-B39F-5DDAD891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09" y="95251"/>
            <a:ext cx="6066766" cy="60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15EC49D-33BA-9744-BF3B-08A9837542E2}"/>
              </a:ext>
            </a:extLst>
          </p:cNvPr>
          <p:cNvSpPr txBox="1"/>
          <p:nvPr/>
        </p:nvSpPr>
        <p:spPr>
          <a:xfrm>
            <a:off x="928688" y="0"/>
            <a:ext cx="70008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>
              <a:solidFill>
                <a:srgbClr val="222222"/>
              </a:solidFill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>
              <a:solidFill>
                <a:srgbClr val="222222"/>
              </a:solidFill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Szerkezetét illetően az épület kétségtelenül </a:t>
            </a:r>
            <a:r>
              <a:rPr lang="hu-HU" b="0" i="0" u="none" strike="noStrike">
                <a:solidFill>
                  <a:srgbClr val="6B4BA1"/>
                </a:solidFill>
                <a:effectLst/>
                <a:latin typeface="-apple-system"/>
                <a:hlinkClick r:id="rId2" tooltip="Poligon"/>
              </a:rPr>
              <a:t>poligon</a:t>
            </a: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 vagy kör alakú volt; valószínű, hogy kívül poligon, belül pedig kör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 bejárattal szemben egy kép volt, amelyen Hercules egy glóbuszt tart a vállán. A színház elnevezése feltételezhetően ebből 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Az Erzsébet korabeli színházaknál egyébként gyakori volt, hogy ikonikus képeket használtak dekorációnak</a:t>
            </a:r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D392739-2F4A-8644-9850-D438D8D2997C}"/>
              </a:ext>
            </a:extLst>
          </p:cNvPr>
          <p:cNvSpPr txBox="1"/>
          <p:nvPr/>
        </p:nvSpPr>
        <p:spPr>
          <a:xfrm>
            <a:off x="1083469" y="2672953"/>
            <a:ext cx="8084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endParaRPr lang="hu-HU">
              <a:solidFill>
                <a:srgbClr val="222222"/>
              </a:solidFill>
              <a:latin typeface="-apple-system"/>
            </a:endParaRPr>
          </a:p>
          <a:p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endParaRPr lang="hu-HU">
              <a:solidFill>
                <a:srgbClr val="222222"/>
              </a:solidFill>
              <a:latin typeface="-apple-system"/>
            </a:endParaRPr>
          </a:p>
          <a:p>
            <a:endParaRPr lang="hu-HU" b="0" i="0">
              <a:solidFill>
                <a:srgbClr val="222222"/>
              </a:solidFill>
              <a:effectLst/>
              <a:latin typeface="-apple-system"/>
            </a:endParaRPr>
          </a:p>
          <a:p>
            <a:r>
              <a:rPr lang="hu-HU" b="0" i="0">
                <a:solidFill>
                  <a:srgbClr val="222222"/>
                </a:solidFill>
                <a:effectLst/>
                <a:latin typeface="-apple-system"/>
              </a:rPr>
              <a:t>A Globe színpada észak felé nézett, azért hogy a nap ne károsítsa a színészek ruháit. A színpad szintén nádtetővel volt fedve, emiatt is égett le később a színház.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94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22A5FE3-CFCA-A543-ABAD-03B2154CC219}"/>
              </a:ext>
            </a:extLst>
          </p:cNvPr>
          <p:cNvSpPr txBox="1"/>
          <p:nvPr/>
        </p:nvSpPr>
        <p:spPr>
          <a:xfrm>
            <a:off x="5187553" y="252055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6EB6B73-AE19-C041-AECF-C2BB503D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színház leégése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C65ED7D2-3697-2446-96D7-0ECFFD58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i="1">
                <a:solidFill>
                  <a:srgbClr val="000000"/>
                </a:solidFill>
                <a:effectLst/>
                <a:latin typeface="Georgia" panose="02000000000000000000" pitchFamily="2" charset="0"/>
              </a:rPr>
              <a:t>1613. június 29-én a londoni Globe színház a VIII. Henrik darabban eldördülő ágyúlövésnek köszönhetően kigyulladt. Az épület a náddal bevont tető miatt pillanatok alatt a tűz martalékává vált. A színházat a következő év júliusára hozták rendbe.</a:t>
            </a:r>
            <a:endParaRPr lang="hu-HU" sz="2800" i="1"/>
          </a:p>
        </p:txBody>
      </p:sp>
    </p:spTree>
    <p:extLst>
      <p:ext uri="{BB962C8B-B14F-4D97-AF65-F5344CB8AC3E}">
        <p14:creationId xmlns:p14="http://schemas.microsoft.com/office/powerpoint/2010/main" val="114049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6C7394-6233-1B45-9AA6-A103DAA8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-1"/>
            <a:ext cx="9290221" cy="964407"/>
          </a:xfrm>
        </p:spPr>
        <p:txBody>
          <a:bodyPr anchor="ctr"/>
          <a:lstStyle/>
          <a:p>
            <a:pPr algn="ctr"/>
            <a:r>
              <a:rPr lang="hu-HU"/>
              <a:t>Shakespeare Ismertebb színdarabjai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035743F0-8F8C-4C43-9D53-5C0008C8A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6687" y="1881189"/>
            <a:ext cx="3078082" cy="4214810"/>
          </a:xfrm>
          <a:prstGeom prst="rect">
            <a:avLst/>
          </a:prstGeom>
        </p:spPr>
      </p:pic>
      <p:pic>
        <p:nvPicPr>
          <p:cNvPr id="3" name="Kép 3">
            <a:extLst>
              <a:ext uri="{FF2B5EF4-FFF2-40B4-BE49-F238E27FC236}">
                <a16:creationId xmlns:a16="http://schemas.microsoft.com/office/drawing/2014/main" id="{C8BF1734-8F19-5244-8DD7-CBBD28BED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1263" y="1881188"/>
            <a:ext cx="3078082" cy="42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FE13B7CB-B38B-AC4F-8ECE-457929DCBE7C}"/>
              </a:ext>
            </a:extLst>
          </p:cNvPr>
          <p:cNvSpPr txBox="1"/>
          <p:nvPr/>
        </p:nvSpPr>
        <p:spPr>
          <a:xfrm rot="10800000" flipV="1">
            <a:off x="1454239" y="4352329"/>
            <a:ext cx="960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/>
              <a:t>https://www.google.com/url?sa=t&amp;source=web&amp;rct=j&amp;url=https://m.youtube.com/watch%3Fv%3Dpw-J7GbwNV4&amp;ved=2ahUKEwjVsZqakcLlAhV-wsQBHVubB1MQsPgBMAN6BAgEEAU&amp;sqi=2&amp;usg=AOvVaw0cyQShAI5rhCS5pyR1pbHo</a:t>
            </a: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3AF32E7A-B217-FA45-AFEA-0B3F9105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54239" y="904875"/>
            <a:ext cx="8643154" cy="2214562"/>
          </a:xfrm>
        </p:spPr>
        <p:txBody>
          <a:bodyPr anchor="ctr"/>
          <a:lstStyle/>
          <a:p>
            <a:r>
              <a:rPr lang="hu-HU"/>
              <a:t>William Shakespeare Biography</a:t>
            </a:r>
          </a:p>
        </p:txBody>
      </p:sp>
    </p:spTree>
    <p:extLst>
      <p:ext uri="{BB962C8B-B14F-4D97-AF65-F5344CB8AC3E}">
        <p14:creationId xmlns:p14="http://schemas.microsoft.com/office/powerpoint/2010/main" val="27201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80A00B-7F15-C242-ABDB-E57EF9D8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Köszönöm</a:t>
            </a:r>
            <a:r>
              <a:rPr lang="hu-HU">
                <a:solidFill>
                  <a:schemeClr val="bg1">
                    <a:lumMod val="10000"/>
                  </a:schemeClr>
                </a:solidFill>
              </a:rPr>
              <a:t>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5B424E-D9B6-AA47-B4D8-A0EF12DC7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Készítette: Kovács Roland L.</a:t>
            </a:r>
          </a:p>
        </p:txBody>
      </p:sp>
    </p:spTree>
    <p:extLst>
      <p:ext uri="{BB962C8B-B14F-4D97-AF65-F5344CB8AC3E}">
        <p14:creationId xmlns:p14="http://schemas.microsoft.com/office/powerpoint/2010/main" val="1007699398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9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Galéria</vt:lpstr>
      <vt:lpstr>A Globe színház</vt:lpstr>
      <vt:lpstr>William Shakespeare–angol drámaíró, költő, színész. 1564-1616</vt:lpstr>
      <vt:lpstr>A színház felépítése</vt:lpstr>
      <vt:lpstr>PowerPoint-bemutató</vt:lpstr>
      <vt:lpstr>PowerPoint-bemutató</vt:lpstr>
      <vt:lpstr>A színház leégése</vt:lpstr>
      <vt:lpstr>Shakespeare Ismertebb színdarabjai</vt:lpstr>
      <vt:lpstr>William Shakespeare Biography</vt:lpstr>
      <vt:lpstr>Köszönöm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Globe színház</dc:title>
  <dc:creator>szikeroli@gmail.com</dc:creator>
  <cp:lastModifiedBy>szikeroli@gmail.com</cp:lastModifiedBy>
  <cp:revision>5</cp:revision>
  <dcterms:created xsi:type="dcterms:W3CDTF">2019-10-29T17:13:29Z</dcterms:created>
  <dcterms:modified xsi:type="dcterms:W3CDTF">2019-10-29T19:06:04Z</dcterms:modified>
</cp:coreProperties>
</file>