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C0C06DE-66CB-4FDA-8C35-1C5ED16743A3}" type="datetimeFigureOut">
              <a:rPr lang="hu-HU" smtClean="0"/>
              <a:t>2019.11.17.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5FAA-560C-4BA3-A9BB-ACBD345F4A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6DE-66CB-4FDA-8C35-1C5ED16743A3}" type="datetimeFigureOut">
              <a:rPr lang="hu-HU" smtClean="0"/>
              <a:t>2019.11.17.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5FAA-560C-4BA3-A9BB-ACBD345F4A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6DE-66CB-4FDA-8C35-1C5ED16743A3}" type="datetimeFigureOut">
              <a:rPr lang="hu-HU" smtClean="0"/>
              <a:t>2019.11.17.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5FAA-560C-4BA3-A9BB-ACBD345F4A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6DE-66CB-4FDA-8C35-1C5ED16743A3}" type="datetimeFigureOut">
              <a:rPr lang="hu-HU" smtClean="0"/>
              <a:t>2019.11.17.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5FAA-560C-4BA3-A9BB-ACBD345F4A88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6DE-66CB-4FDA-8C35-1C5ED16743A3}" type="datetimeFigureOut">
              <a:rPr lang="hu-HU" smtClean="0"/>
              <a:t>2019.11.17.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5FAA-560C-4BA3-A9BB-ACBD345F4A88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6DE-66CB-4FDA-8C35-1C5ED16743A3}" type="datetimeFigureOut">
              <a:rPr lang="hu-HU" smtClean="0"/>
              <a:t>2019.11.17.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5FAA-560C-4BA3-A9BB-ACBD345F4A8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6DE-66CB-4FDA-8C35-1C5ED16743A3}" type="datetimeFigureOut">
              <a:rPr lang="hu-HU" smtClean="0"/>
              <a:t>2019.11.17.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5FAA-560C-4BA3-A9BB-ACBD345F4A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6DE-66CB-4FDA-8C35-1C5ED16743A3}" type="datetimeFigureOut">
              <a:rPr lang="hu-HU" smtClean="0"/>
              <a:t>2019.11.17.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5FAA-560C-4BA3-A9BB-ACBD345F4A88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6DE-66CB-4FDA-8C35-1C5ED16743A3}" type="datetimeFigureOut">
              <a:rPr lang="hu-HU" smtClean="0"/>
              <a:t>2019.11.17.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5FAA-560C-4BA3-A9BB-ACBD345F4A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6DE-66CB-4FDA-8C35-1C5ED16743A3}" type="datetimeFigureOut">
              <a:rPr lang="hu-HU" smtClean="0"/>
              <a:t>2019.11.17.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5FAA-560C-4BA3-A9BB-ACBD345F4A8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6DE-66CB-4FDA-8C35-1C5ED16743A3}" type="datetimeFigureOut">
              <a:rPr lang="hu-HU" smtClean="0"/>
              <a:t>2019.11.17.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5FAA-560C-4BA3-A9BB-ACBD345F4A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C0C06DE-66CB-4FDA-8C35-1C5ED16743A3}" type="datetimeFigureOut">
              <a:rPr lang="hu-HU" smtClean="0"/>
              <a:t>2019.11.17.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2595FAA-560C-4BA3-A9BB-ACBD345F4A8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Shakespeare színháza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1800" dirty="0" err="1" smtClean="0"/>
              <a:t>Globe</a:t>
            </a:r>
            <a:r>
              <a:rPr lang="hu-HU" sz="1800" dirty="0" smtClean="0"/>
              <a:t> </a:t>
            </a:r>
            <a:r>
              <a:rPr lang="hu-HU" sz="1800" dirty="0" err="1" smtClean="0"/>
              <a:t>theatre</a:t>
            </a:r>
            <a:endParaRPr lang="hu-HU" sz="1800" dirty="0" smtClean="0"/>
          </a:p>
          <a:p>
            <a:r>
              <a:rPr lang="hu-HU" sz="1800" dirty="0" smtClean="0"/>
              <a:t>Források:  </a:t>
            </a:r>
            <a:r>
              <a:rPr lang="hu-HU" sz="1800" dirty="0" err="1" smtClean="0"/>
              <a:t>erettsegi.com</a:t>
            </a:r>
            <a:r>
              <a:rPr lang="hu-HU" sz="1800" dirty="0" smtClean="0"/>
              <a:t>     </a:t>
            </a:r>
            <a:r>
              <a:rPr lang="hu-HU" sz="1800" dirty="0" err="1" smtClean="0"/>
              <a:t>hirmagazin.sulinet.hu</a:t>
            </a:r>
            <a:endParaRPr lang="hu-HU" sz="1800" dirty="0" smtClean="0"/>
          </a:p>
          <a:p>
            <a:r>
              <a:rPr lang="hu-HU" sz="1800" dirty="0" smtClean="0"/>
              <a:t>Deme Dorka 9.a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69257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1576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519897" cy="301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91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Érdekességek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59" y="2438400"/>
            <a:ext cx="563608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43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felépítése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2438400"/>
            <a:ext cx="341376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6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Nevének eredete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4384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15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Köszönöm a figyelmet! 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71206"/>
            <a:ext cx="6400800" cy="278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731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</TotalTime>
  <Words>20</Words>
  <Application>Microsoft Office PowerPoint</Application>
  <PresentationFormat>Diavetítés a képernyőre (4:3 oldalarány)</PresentationFormat>
  <Paragraphs>9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Divat</vt:lpstr>
      <vt:lpstr>Shakespeare színháza</vt:lpstr>
      <vt:lpstr>1576</vt:lpstr>
      <vt:lpstr>Érdekességek</vt:lpstr>
      <vt:lpstr>felépítése</vt:lpstr>
      <vt:lpstr>Nevének eredete</vt:lpstr>
      <vt:lpstr>Köszönöm a figyelmet!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Shakespeare színház</dc:title>
  <dc:creator>Tünde</dc:creator>
  <cp:lastModifiedBy>Tünde</cp:lastModifiedBy>
  <cp:revision>3</cp:revision>
  <dcterms:created xsi:type="dcterms:W3CDTF">2019-11-17T20:53:36Z</dcterms:created>
  <dcterms:modified xsi:type="dcterms:W3CDTF">2019-11-17T21:13:20Z</dcterms:modified>
</cp:coreProperties>
</file>